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25"/>
  </p:notesMasterIdLst>
  <p:handoutMasterIdLst>
    <p:handoutMasterId r:id="rId26"/>
  </p:handoutMasterIdLst>
  <p:sldIdLst>
    <p:sldId id="569" r:id="rId6"/>
    <p:sldId id="568" r:id="rId7"/>
    <p:sldId id="397" r:id="rId8"/>
    <p:sldId id="338" r:id="rId9"/>
    <p:sldId id="587" r:id="rId10"/>
    <p:sldId id="261" r:id="rId11"/>
    <p:sldId id="528" r:id="rId12"/>
    <p:sldId id="437" r:id="rId13"/>
    <p:sldId id="440" r:id="rId14"/>
    <p:sldId id="470" r:id="rId15"/>
    <p:sldId id="309" r:id="rId16"/>
    <p:sldId id="396" r:id="rId17"/>
    <p:sldId id="395" r:id="rId18"/>
    <p:sldId id="558" r:id="rId19"/>
    <p:sldId id="287" r:id="rId20"/>
    <p:sldId id="288" r:id="rId21"/>
    <p:sldId id="282" r:id="rId22"/>
    <p:sldId id="302" r:id="rId23"/>
    <p:sldId id="291" r:id="rId2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4">
          <p15:clr>
            <a:srgbClr val="A4A3A4"/>
          </p15:clr>
        </p15:guide>
        <p15:guide id="2" orient="horz" pos="1091" userDrawn="1">
          <p15:clr>
            <a:srgbClr val="A4A3A4"/>
          </p15:clr>
        </p15:guide>
        <p15:guide id="3" orient="horz" pos="915" userDrawn="1">
          <p15:clr>
            <a:srgbClr val="A4A3A4"/>
          </p15:clr>
        </p15:guide>
        <p15:guide id="4" orient="horz" pos="4047" userDrawn="1">
          <p15:clr>
            <a:srgbClr val="A4A3A4"/>
          </p15:clr>
        </p15:guide>
        <p15:guide id="5" pos="7227">
          <p15:clr>
            <a:srgbClr val="A4A3A4"/>
          </p15:clr>
        </p15:guide>
        <p15:guide id="6" pos="45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5C5C5"/>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769C4-EEB7-4BBB-859F-E45D1BEE999D}" v="324" dt="2024-11-19T12:35:06.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0" autoAdjust="0"/>
    <p:restoredTop sz="94660"/>
  </p:normalViewPr>
  <p:slideViewPr>
    <p:cSldViewPr snapToGrid="0" snapToObjects="1" showGuides="1">
      <p:cViewPr varScale="1">
        <p:scale>
          <a:sx n="103" d="100"/>
          <a:sy n="103" d="100"/>
        </p:scale>
        <p:origin x="552" y="96"/>
      </p:cViewPr>
      <p:guideLst>
        <p:guide orient="horz" pos="3864"/>
        <p:guide orient="horz" pos="1091"/>
        <p:guide orient="horz" pos="915"/>
        <p:guide orient="horz" pos="4047"/>
        <p:guide pos="7227"/>
        <p:guide pos="454"/>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95" d="100"/>
          <a:sy n="95" d="100"/>
        </p:scale>
        <p:origin x="3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8BDBC-7881-4EDF-81AC-20A3060433A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da-DK"/>
        </a:p>
      </dgm:t>
    </dgm:pt>
    <dgm:pt modelId="{CDFB30F6-E770-41CD-A2AF-27FCE19255CA}">
      <dgm:prSet phldrT="[Tekst]" custT="1"/>
      <dgm:spPr>
        <a:solidFill>
          <a:schemeClr val="bg1">
            <a:lumMod val="95000"/>
            <a:alpha val="40000"/>
          </a:schemeClr>
        </a:solidFill>
      </dgm:spPr>
      <dgm:t>
        <a:bodyPr/>
        <a:lstStyle/>
        <a:p>
          <a:r>
            <a:rPr lang="da-DK" sz="1800" dirty="0">
              <a:solidFill>
                <a:srgbClr val="1B3B5F"/>
              </a:solidFill>
            </a:rPr>
            <a:t>Bank (næsten) uden filialer</a:t>
          </a:r>
        </a:p>
        <a:p>
          <a:r>
            <a:rPr lang="da-DK" sz="1800" dirty="0">
              <a:solidFill>
                <a:srgbClr val="1B3B5F"/>
              </a:solidFill>
            </a:rPr>
            <a:t>Fuldservice bank </a:t>
          </a:r>
        </a:p>
        <a:p>
          <a:r>
            <a:rPr lang="da-DK" sz="1800" dirty="0">
              <a:solidFill>
                <a:srgbClr val="1B3B5F"/>
              </a:solidFill>
            </a:rPr>
            <a:t>Selvbetjening via netbank</a:t>
          </a:r>
        </a:p>
      </dgm:t>
    </dgm:pt>
    <dgm:pt modelId="{ADE56D35-C32E-4DEF-AB4E-164EF2DE3FDB}" type="parTrans" cxnId="{F8C35731-9940-4DBB-873D-C4D3F7B4EC53}">
      <dgm:prSet/>
      <dgm:spPr/>
      <dgm:t>
        <a:bodyPr/>
        <a:lstStyle/>
        <a:p>
          <a:endParaRPr lang="da-DK"/>
        </a:p>
      </dgm:t>
    </dgm:pt>
    <dgm:pt modelId="{5C7A20A2-E727-4861-A454-6ADA1630EC86}" type="sibTrans" cxnId="{F8C35731-9940-4DBB-873D-C4D3F7B4EC53}">
      <dgm:prSet/>
      <dgm:spPr/>
      <dgm:t>
        <a:bodyPr/>
        <a:lstStyle/>
        <a:p>
          <a:endParaRPr lang="da-DK"/>
        </a:p>
      </dgm:t>
    </dgm:pt>
    <dgm:pt modelId="{FEFAB2B1-AC9F-4CCC-A4A7-7D9FB6275481}">
      <dgm:prSet phldrT="[Tekst]" custT="1"/>
      <dgm:spPr>
        <a:solidFill>
          <a:schemeClr val="bg1">
            <a:lumMod val="95000"/>
            <a:alpha val="40000"/>
          </a:schemeClr>
        </a:solidFill>
      </dgm:spPr>
      <dgm:t>
        <a:bodyPr/>
        <a:lstStyle/>
        <a:p>
          <a:r>
            <a:rPr lang="da-DK" sz="1800" dirty="0">
              <a:solidFill>
                <a:srgbClr val="1B3B5F"/>
              </a:solidFill>
            </a:rPr>
            <a:t>Kunder: 40.500</a:t>
          </a:r>
        </a:p>
        <a:p>
          <a:r>
            <a:rPr lang="da-DK" sz="1800" dirty="0">
              <a:solidFill>
                <a:srgbClr val="1B3B5F"/>
              </a:solidFill>
            </a:rPr>
            <a:t>Medarbejdere: 107</a:t>
          </a:r>
        </a:p>
      </dgm:t>
    </dgm:pt>
    <dgm:pt modelId="{990BDCD8-FC96-4A15-95B4-82865F531DBE}" type="parTrans" cxnId="{550D2385-6C85-4383-9F15-B5B523386713}">
      <dgm:prSet/>
      <dgm:spPr/>
      <dgm:t>
        <a:bodyPr/>
        <a:lstStyle/>
        <a:p>
          <a:endParaRPr lang="da-DK"/>
        </a:p>
      </dgm:t>
    </dgm:pt>
    <dgm:pt modelId="{F586F0C5-C6FD-418B-90F8-5DB5EB585EA4}" type="sibTrans" cxnId="{550D2385-6C85-4383-9F15-B5B523386713}">
      <dgm:prSet/>
      <dgm:spPr/>
      <dgm:t>
        <a:bodyPr/>
        <a:lstStyle/>
        <a:p>
          <a:endParaRPr lang="da-DK"/>
        </a:p>
      </dgm:t>
    </dgm:pt>
    <dgm:pt modelId="{B4A7B394-F2C0-46CF-A12B-3173526E23AC}">
      <dgm:prSet custT="1"/>
      <dgm:spPr>
        <a:solidFill>
          <a:schemeClr val="bg1">
            <a:lumMod val="95000"/>
            <a:alpha val="40000"/>
          </a:schemeClr>
        </a:solidFill>
      </dgm:spPr>
      <dgm:t>
        <a:bodyPr/>
        <a:lstStyle/>
        <a:p>
          <a:r>
            <a:rPr lang="da-DK" sz="1800" dirty="0">
              <a:solidFill>
                <a:srgbClr val="1B3B5F"/>
              </a:solidFill>
            </a:rPr>
            <a:t>#1 blandt læger</a:t>
          </a:r>
        </a:p>
      </dgm:t>
    </dgm:pt>
    <dgm:pt modelId="{FC6BF022-6A61-4A1D-9405-DB84F72D320B}" type="parTrans" cxnId="{C98BAFD7-D8B4-4F9E-94B0-BCED03AABF92}">
      <dgm:prSet/>
      <dgm:spPr/>
      <dgm:t>
        <a:bodyPr/>
        <a:lstStyle/>
        <a:p>
          <a:endParaRPr lang="da-DK"/>
        </a:p>
      </dgm:t>
    </dgm:pt>
    <dgm:pt modelId="{165F4B48-9A12-4A8B-B213-EFA06EFECCF2}" type="sibTrans" cxnId="{C98BAFD7-D8B4-4F9E-94B0-BCED03AABF92}">
      <dgm:prSet/>
      <dgm:spPr/>
      <dgm:t>
        <a:bodyPr/>
        <a:lstStyle/>
        <a:p>
          <a:endParaRPr lang="da-DK"/>
        </a:p>
      </dgm:t>
    </dgm:pt>
    <dgm:pt modelId="{559B5C3F-B3C6-4F0F-924A-56753DD0B04D}">
      <dgm:prSet custT="1"/>
      <dgm:spPr>
        <a:solidFill>
          <a:schemeClr val="bg1">
            <a:lumMod val="95000"/>
            <a:alpha val="40000"/>
          </a:schemeClr>
        </a:solidFill>
      </dgm:spPr>
      <dgm:t>
        <a:bodyPr/>
        <a:lstStyle/>
        <a:p>
          <a:r>
            <a:rPr lang="da-DK" sz="1800" dirty="0">
              <a:solidFill>
                <a:srgbClr val="1B3B5F"/>
              </a:solidFill>
            </a:rPr>
            <a:t>Rådgiver i cirka halvdelen </a:t>
          </a:r>
          <a:br>
            <a:rPr lang="da-DK" sz="1800" dirty="0">
              <a:solidFill>
                <a:srgbClr val="1B3B5F"/>
              </a:solidFill>
            </a:rPr>
          </a:br>
          <a:r>
            <a:rPr lang="da-DK" sz="1800" dirty="0">
              <a:solidFill>
                <a:srgbClr val="1B3B5F"/>
              </a:solidFill>
            </a:rPr>
            <a:t>af alle praksishandler</a:t>
          </a:r>
        </a:p>
      </dgm:t>
    </dgm:pt>
    <dgm:pt modelId="{B80769EE-486E-41F0-8438-60D153D42F3D}" type="parTrans" cxnId="{DEB4D0B7-C3C1-41F4-A13C-9E6CF6D6DD08}">
      <dgm:prSet/>
      <dgm:spPr/>
      <dgm:t>
        <a:bodyPr/>
        <a:lstStyle/>
        <a:p>
          <a:endParaRPr lang="da-DK"/>
        </a:p>
      </dgm:t>
    </dgm:pt>
    <dgm:pt modelId="{40E0E6BA-C467-4581-AD9A-5D355865B022}" type="sibTrans" cxnId="{DEB4D0B7-C3C1-41F4-A13C-9E6CF6D6DD08}">
      <dgm:prSet/>
      <dgm:spPr/>
      <dgm:t>
        <a:bodyPr/>
        <a:lstStyle/>
        <a:p>
          <a:endParaRPr lang="da-DK"/>
        </a:p>
      </dgm:t>
    </dgm:pt>
    <dgm:pt modelId="{BFF90846-FA50-42A4-87C8-702BE607E2E8}">
      <dgm:prSet custT="1"/>
      <dgm:spPr/>
      <dgm:t>
        <a:bodyPr/>
        <a:lstStyle/>
        <a:p>
          <a:r>
            <a:rPr lang="da-DK" sz="1800" dirty="0">
              <a:solidFill>
                <a:srgbClr val="1B3B5F"/>
              </a:solidFill>
            </a:rPr>
            <a:t>Ejet af Lægernes Pension</a:t>
          </a:r>
        </a:p>
        <a:p>
          <a:r>
            <a:rPr lang="da-DK" sz="1800" dirty="0">
              <a:solidFill>
                <a:srgbClr val="1B3B5F"/>
              </a:solidFill>
            </a:rPr>
            <a:t>Overskud tilfalder læger</a:t>
          </a:r>
        </a:p>
      </dgm:t>
    </dgm:pt>
    <dgm:pt modelId="{496CD693-A845-4682-BA66-BA2C99359CEF}" type="parTrans" cxnId="{DDA5EA5B-9806-4915-9960-8E306E072E25}">
      <dgm:prSet/>
      <dgm:spPr/>
      <dgm:t>
        <a:bodyPr/>
        <a:lstStyle/>
        <a:p>
          <a:endParaRPr lang="da-DK"/>
        </a:p>
      </dgm:t>
    </dgm:pt>
    <dgm:pt modelId="{EC828065-7D7D-4E38-8B17-AB0FA415FAD6}" type="sibTrans" cxnId="{DDA5EA5B-9806-4915-9960-8E306E072E25}">
      <dgm:prSet/>
      <dgm:spPr/>
      <dgm:t>
        <a:bodyPr/>
        <a:lstStyle/>
        <a:p>
          <a:endParaRPr lang="da-DK"/>
        </a:p>
      </dgm:t>
    </dgm:pt>
    <dgm:pt modelId="{394FC282-0AAA-44F8-9702-481C47D1F4C4}">
      <dgm:prSet custT="1"/>
      <dgm:spPr>
        <a:solidFill>
          <a:schemeClr val="bg1">
            <a:lumMod val="95000"/>
            <a:alpha val="40000"/>
          </a:schemeClr>
        </a:solidFill>
      </dgm:spPr>
      <dgm:t>
        <a:bodyPr/>
        <a:lstStyle/>
        <a:p>
          <a:r>
            <a:rPr lang="da-DK" sz="1800" dirty="0">
              <a:solidFill>
                <a:srgbClr val="1B3B5F"/>
              </a:solidFill>
            </a:rPr>
            <a:t>Specialiseret rådgivning:</a:t>
          </a:r>
        </a:p>
        <a:p>
          <a:r>
            <a:rPr lang="da-DK" sz="1800" dirty="0">
              <a:solidFill>
                <a:srgbClr val="1B3B5F"/>
              </a:solidFill>
            </a:rPr>
            <a:t>Vi kender til udvikling i lægers arbejdsliv og økonomi </a:t>
          </a:r>
        </a:p>
      </dgm:t>
    </dgm:pt>
    <dgm:pt modelId="{ED3AD2F9-AE03-450D-809C-ACA5DDFB1C3F}" type="parTrans" cxnId="{73AB27DE-B16B-456D-BB3F-6B1141EF4726}">
      <dgm:prSet/>
      <dgm:spPr/>
      <dgm:t>
        <a:bodyPr/>
        <a:lstStyle/>
        <a:p>
          <a:endParaRPr lang="da-DK"/>
        </a:p>
      </dgm:t>
    </dgm:pt>
    <dgm:pt modelId="{8406A717-E9E3-4CBA-8D38-403889261D5D}" type="sibTrans" cxnId="{73AB27DE-B16B-456D-BB3F-6B1141EF4726}">
      <dgm:prSet/>
      <dgm:spPr/>
      <dgm:t>
        <a:bodyPr/>
        <a:lstStyle/>
        <a:p>
          <a:endParaRPr lang="da-DK"/>
        </a:p>
      </dgm:t>
    </dgm:pt>
    <dgm:pt modelId="{BFAA561C-E11C-4F4B-B416-F452A33E05E7}" type="pres">
      <dgm:prSet presAssocID="{9C08BDBC-7881-4EDF-81AC-20A3060433AB}" presName="Name0" presStyleCnt="0">
        <dgm:presLayoutVars>
          <dgm:dir/>
          <dgm:resizeHandles val="exact"/>
        </dgm:presLayoutVars>
      </dgm:prSet>
      <dgm:spPr/>
    </dgm:pt>
    <dgm:pt modelId="{35DADA64-6475-4F76-89D4-7F9BF15C3CAB}" type="pres">
      <dgm:prSet presAssocID="{CDFB30F6-E770-41CD-A2AF-27FCE19255CA}" presName="composite" presStyleCnt="0"/>
      <dgm:spPr/>
    </dgm:pt>
    <dgm:pt modelId="{8F915D6B-8398-49B2-B015-1296F51E7F09}" type="pres">
      <dgm:prSet presAssocID="{CDFB30F6-E770-41CD-A2AF-27FCE19255CA}" presName="rect1" presStyleLbl="trAlignAcc1" presStyleIdx="0" presStyleCnt="6">
        <dgm:presLayoutVars>
          <dgm:bulletEnabled val="1"/>
        </dgm:presLayoutVars>
      </dgm:prSet>
      <dgm:spPr/>
    </dgm:pt>
    <dgm:pt modelId="{6796D9AC-EAB4-4A0E-9926-ABCB90547CA8}" type="pres">
      <dgm:prSet presAssocID="{CDFB30F6-E770-41CD-A2AF-27FCE19255CA}" presName="rect2" presStyleLbl="fgImgPlace1" presStyleIdx="0" presStyleCnt="6"/>
      <dgm:spPr>
        <a:solidFill>
          <a:schemeClr val="tx2"/>
        </a:solidFill>
      </dgm:spPr>
    </dgm:pt>
    <dgm:pt modelId="{2F9CFB4A-2740-40F9-A2E0-07F26ADCE270}" type="pres">
      <dgm:prSet presAssocID="{5C7A20A2-E727-4861-A454-6ADA1630EC86}" presName="sibTrans" presStyleCnt="0"/>
      <dgm:spPr/>
    </dgm:pt>
    <dgm:pt modelId="{63865036-A206-40A0-966F-65734F3973BB}" type="pres">
      <dgm:prSet presAssocID="{FEFAB2B1-AC9F-4CCC-A4A7-7D9FB6275481}" presName="composite" presStyleCnt="0"/>
      <dgm:spPr/>
    </dgm:pt>
    <dgm:pt modelId="{06C94AE3-938C-4E6C-B2C1-8EC412A21FD2}" type="pres">
      <dgm:prSet presAssocID="{FEFAB2B1-AC9F-4CCC-A4A7-7D9FB6275481}" presName="rect1" presStyleLbl="trAlignAcc1" presStyleIdx="1" presStyleCnt="6">
        <dgm:presLayoutVars>
          <dgm:bulletEnabled val="1"/>
        </dgm:presLayoutVars>
      </dgm:prSet>
      <dgm:spPr/>
    </dgm:pt>
    <dgm:pt modelId="{47752019-CA31-4F0A-9F73-B13CF22B4405}" type="pres">
      <dgm:prSet presAssocID="{FEFAB2B1-AC9F-4CCC-A4A7-7D9FB6275481}" presName="rect2" presStyleLbl="fgImgPlace1" presStyleIdx="1" presStyleCnt="6"/>
      <dgm:spPr>
        <a:solidFill>
          <a:schemeClr val="tx2"/>
        </a:solidFill>
      </dgm:spPr>
    </dgm:pt>
    <dgm:pt modelId="{D3DCE68A-2EB7-4512-934B-EA5194385295}" type="pres">
      <dgm:prSet presAssocID="{F586F0C5-C6FD-418B-90F8-5DB5EB585EA4}" presName="sibTrans" presStyleCnt="0"/>
      <dgm:spPr/>
    </dgm:pt>
    <dgm:pt modelId="{7C303CC5-D3AC-4590-AC42-C5E5B1D41FB2}" type="pres">
      <dgm:prSet presAssocID="{BFF90846-FA50-42A4-87C8-702BE607E2E8}" presName="composite" presStyleCnt="0"/>
      <dgm:spPr/>
    </dgm:pt>
    <dgm:pt modelId="{715F40F4-E2E6-47F3-BD0D-C87EAD04B87A}" type="pres">
      <dgm:prSet presAssocID="{BFF90846-FA50-42A4-87C8-702BE607E2E8}" presName="rect1" presStyleLbl="trAlignAcc1" presStyleIdx="2" presStyleCnt="6">
        <dgm:presLayoutVars>
          <dgm:bulletEnabled val="1"/>
        </dgm:presLayoutVars>
      </dgm:prSet>
      <dgm:spPr/>
    </dgm:pt>
    <dgm:pt modelId="{EDA07A61-DE59-4274-BAD3-34FA24183CCD}" type="pres">
      <dgm:prSet presAssocID="{BFF90846-FA50-42A4-87C8-702BE607E2E8}" presName="rect2" presStyleLbl="fgImgPlace1" presStyleIdx="2" presStyleCnt="6"/>
      <dgm:spPr>
        <a:solidFill>
          <a:schemeClr val="tx2"/>
        </a:solidFill>
      </dgm:spPr>
    </dgm:pt>
    <dgm:pt modelId="{2A4892C9-4814-444E-8EEA-0D33831D660B}" type="pres">
      <dgm:prSet presAssocID="{EC828065-7D7D-4E38-8B17-AB0FA415FAD6}" presName="sibTrans" presStyleCnt="0"/>
      <dgm:spPr/>
    </dgm:pt>
    <dgm:pt modelId="{2A21E1A6-D502-4836-99D9-B594653A284B}" type="pres">
      <dgm:prSet presAssocID="{394FC282-0AAA-44F8-9702-481C47D1F4C4}" presName="composite" presStyleCnt="0"/>
      <dgm:spPr/>
    </dgm:pt>
    <dgm:pt modelId="{5566A9C2-8584-4000-A998-65CB70EB13EA}" type="pres">
      <dgm:prSet presAssocID="{394FC282-0AAA-44F8-9702-481C47D1F4C4}" presName="rect1" presStyleLbl="trAlignAcc1" presStyleIdx="3" presStyleCnt="6">
        <dgm:presLayoutVars>
          <dgm:bulletEnabled val="1"/>
        </dgm:presLayoutVars>
      </dgm:prSet>
      <dgm:spPr/>
    </dgm:pt>
    <dgm:pt modelId="{5A048589-28D2-432D-9B31-D4B000AF2331}" type="pres">
      <dgm:prSet presAssocID="{394FC282-0AAA-44F8-9702-481C47D1F4C4}" presName="rect2" presStyleLbl="fgImgPlace1" presStyleIdx="3" presStyleCnt="6"/>
      <dgm:spPr>
        <a:solidFill>
          <a:schemeClr val="tx2"/>
        </a:solidFill>
      </dgm:spPr>
    </dgm:pt>
    <dgm:pt modelId="{44D58A58-0B16-41F7-BD47-3B7AC6E5D616}" type="pres">
      <dgm:prSet presAssocID="{8406A717-E9E3-4CBA-8D38-403889261D5D}" presName="sibTrans" presStyleCnt="0"/>
      <dgm:spPr/>
    </dgm:pt>
    <dgm:pt modelId="{0472FF07-D052-4416-AF96-7892B937C671}" type="pres">
      <dgm:prSet presAssocID="{B4A7B394-F2C0-46CF-A12B-3173526E23AC}" presName="composite" presStyleCnt="0"/>
      <dgm:spPr/>
    </dgm:pt>
    <dgm:pt modelId="{D7D96FDE-B196-498C-853D-01A859267919}" type="pres">
      <dgm:prSet presAssocID="{B4A7B394-F2C0-46CF-A12B-3173526E23AC}" presName="rect1" presStyleLbl="trAlignAcc1" presStyleIdx="4" presStyleCnt="6">
        <dgm:presLayoutVars>
          <dgm:bulletEnabled val="1"/>
        </dgm:presLayoutVars>
      </dgm:prSet>
      <dgm:spPr/>
    </dgm:pt>
    <dgm:pt modelId="{6A51DF6C-D643-4E80-B5D4-61BC31D5A9F5}" type="pres">
      <dgm:prSet presAssocID="{B4A7B394-F2C0-46CF-A12B-3173526E23AC}" presName="rect2" presStyleLbl="fgImgPlace1" presStyleIdx="4" presStyleCnt="6"/>
      <dgm:spPr>
        <a:solidFill>
          <a:schemeClr val="tx2"/>
        </a:solidFill>
      </dgm:spPr>
    </dgm:pt>
    <dgm:pt modelId="{E3E0E85B-49AE-4D69-A0F5-13D6BAE0669A}" type="pres">
      <dgm:prSet presAssocID="{165F4B48-9A12-4A8B-B213-EFA06EFECCF2}" presName="sibTrans" presStyleCnt="0"/>
      <dgm:spPr/>
    </dgm:pt>
    <dgm:pt modelId="{CFF707D2-7D0D-4595-B705-CDC6933F872C}" type="pres">
      <dgm:prSet presAssocID="{559B5C3F-B3C6-4F0F-924A-56753DD0B04D}" presName="composite" presStyleCnt="0"/>
      <dgm:spPr/>
    </dgm:pt>
    <dgm:pt modelId="{FCA9F4B2-6410-4C95-9CAB-23E1F1DDBE35}" type="pres">
      <dgm:prSet presAssocID="{559B5C3F-B3C6-4F0F-924A-56753DD0B04D}" presName="rect1" presStyleLbl="trAlignAcc1" presStyleIdx="5" presStyleCnt="6">
        <dgm:presLayoutVars>
          <dgm:bulletEnabled val="1"/>
        </dgm:presLayoutVars>
      </dgm:prSet>
      <dgm:spPr/>
    </dgm:pt>
    <dgm:pt modelId="{9E49E235-B3FB-40F5-9B28-345199EDA00D}" type="pres">
      <dgm:prSet presAssocID="{559B5C3F-B3C6-4F0F-924A-56753DD0B04D}" presName="rect2" presStyleLbl="fgImgPlace1" presStyleIdx="5" presStyleCnt="6"/>
      <dgm:spPr>
        <a:solidFill>
          <a:schemeClr val="tx2"/>
        </a:solidFill>
      </dgm:spPr>
    </dgm:pt>
  </dgm:ptLst>
  <dgm:cxnLst>
    <dgm:cxn modelId="{AC840207-0EF4-4157-89AE-8753ADE981AA}" type="presOf" srcId="{FEFAB2B1-AC9F-4CCC-A4A7-7D9FB6275481}" destId="{06C94AE3-938C-4E6C-B2C1-8EC412A21FD2}" srcOrd="0" destOrd="0" presId="urn:microsoft.com/office/officeart/2008/layout/PictureStrips"/>
    <dgm:cxn modelId="{A8FF6E19-AAED-4007-AD28-5C6E3275FC34}" type="presOf" srcId="{559B5C3F-B3C6-4F0F-924A-56753DD0B04D}" destId="{FCA9F4B2-6410-4C95-9CAB-23E1F1DDBE35}" srcOrd="0" destOrd="0" presId="urn:microsoft.com/office/officeart/2008/layout/PictureStrips"/>
    <dgm:cxn modelId="{9CC5B31B-28CA-4E72-8BC0-AADB91B59F8D}" type="presOf" srcId="{CDFB30F6-E770-41CD-A2AF-27FCE19255CA}" destId="{8F915D6B-8398-49B2-B015-1296F51E7F09}" srcOrd="0" destOrd="0" presId="urn:microsoft.com/office/officeart/2008/layout/PictureStrips"/>
    <dgm:cxn modelId="{F8C35731-9940-4DBB-873D-C4D3F7B4EC53}" srcId="{9C08BDBC-7881-4EDF-81AC-20A3060433AB}" destId="{CDFB30F6-E770-41CD-A2AF-27FCE19255CA}" srcOrd="0" destOrd="0" parTransId="{ADE56D35-C32E-4DEF-AB4E-164EF2DE3FDB}" sibTransId="{5C7A20A2-E727-4861-A454-6ADA1630EC86}"/>
    <dgm:cxn modelId="{AAAE7837-D35D-4712-AC73-03F36E13662E}" type="presOf" srcId="{BFF90846-FA50-42A4-87C8-702BE607E2E8}" destId="{715F40F4-E2E6-47F3-BD0D-C87EAD04B87A}" srcOrd="0" destOrd="0" presId="urn:microsoft.com/office/officeart/2008/layout/PictureStrips"/>
    <dgm:cxn modelId="{DDA5EA5B-9806-4915-9960-8E306E072E25}" srcId="{9C08BDBC-7881-4EDF-81AC-20A3060433AB}" destId="{BFF90846-FA50-42A4-87C8-702BE607E2E8}" srcOrd="2" destOrd="0" parTransId="{496CD693-A845-4682-BA66-BA2C99359CEF}" sibTransId="{EC828065-7D7D-4E38-8B17-AB0FA415FAD6}"/>
    <dgm:cxn modelId="{59613E5C-C9C9-4D74-B51F-CB7DB345B570}" type="presOf" srcId="{B4A7B394-F2C0-46CF-A12B-3173526E23AC}" destId="{D7D96FDE-B196-498C-853D-01A859267919}" srcOrd="0" destOrd="0" presId="urn:microsoft.com/office/officeart/2008/layout/PictureStrips"/>
    <dgm:cxn modelId="{1484B44F-B698-4E96-9595-B5B5C8FC1A62}" type="presOf" srcId="{9C08BDBC-7881-4EDF-81AC-20A3060433AB}" destId="{BFAA561C-E11C-4F4B-B416-F452A33E05E7}" srcOrd="0" destOrd="0" presId="urn:microsoft.com/office/officeart/2008/layout/PictureStrips"/>
    <dgm:cxn modelId="{550D2385-6C85-4383-9F15-B5B523386713}" srcId="{9C08BDBC-7881-4EDF-81AC-20A3060433AB}" destId="{FEFAB2B1-AC9F-4CCC-A4A7-7D9FB6275481}" srcOrd="1" destOrd="0" parTransId="{990BDCD8-FC96-4A15-95B4-82865F531DBE}" sibTransId="{F586F0C5-C6FD-418B-90F8-5DB5EB585EA4}"/>
    <dgm:cxn modelId="{728D8BAF-C2C1-4B0B-9EF6-83E2DBD8860E}" type="presOf" srcId="{394FC282-0AAA-44F8-9702-481C47D1F4C4}" destId="{5566A9C2-8584-4000-A998-65CB70EB13EA}" srcOrd="0" destOrd="0" presId="urn:microsoft.com/office/officeart/2008/layout/PictureStrips"/>
    <dgm:cxn modelId="{DEB4D0B7-C3C1-41F4-A13C-9E6CF6D6DD08}" srcId="{9C08BDBC-7881-4EDF-81AC-20A3060433AB}" destId="{559B5C3F-B3C6-4F0F-924A-56753DD0B04D}" srcOrd="5" destOrd="0" parTransId="{B80769EE-486E-41F0-8438-60D153D42F3D}" sibTransId="{40E0E6BA-C467-4581-AD9A-5D355865B022}"/>
    <dgm:cxn modelId="{C98BAFD7-D8B4-4F9E-94B0-BCED03AABF92}" srcId="{9C08BDBC-7881-4EDF-81AC-20A3060433AB}" destId="{B4A7B394-F2C0-46CF-A12B-3173526E23AC}" srcOrd="4" destOrd="0" parTransId="{FC6BF022-6A61-4A1D-9405-DB84F72D320B}" sibTransId="{165F4B48-9A12-4A8B-B213-EFA06EFECCF2}"/>
    <dgm:cxn modelId="{73AB27DE-B16B-456D-BB3F-6B1141EF4726}" srcId="{9C08BDBC-7881-4EDF-81AC-20A3060433AB}" destId="{394FC282-0AAA-44F8-9702-481C47D1F4C4}" srcOrd="3" destOrd="0" parTransId="{ED3AD2F9-AE03-450D-809C-ACA5DDFB1C3F}" sibTransId="{8406A717-E9E3-4CBA-8D38-403889261D5D}"/>
    <dgm:cxn modelId="{6F411AC0-D5BF-42C5-BAB3-256E547E8CED}" type="presParOf" srcId="{BFAA561C-E11C-4F4B-B416-F452A33E05E7}" destId="{35DADA64-6475-4F76-89D4-7F9BF15C3CAB}" srcOrd="0" destOrd="0" presId="urn:microsoft.com/office/officeart/2008/layout/PictureStrips"/>
    <dgm:cxn modelId="{8DFA0B98-36AC-4913-B0B5-528B74C974E5}" type="presParOf" srcId="{35DADA64-6475-4F76-89D4-7F9BF15C3CAB}" destId="{8F915D6B-8398-49B2-B015-1296F51E7F09}" srcOrd="0" destOrd="0" presId="urn:microsoft.com/office/officeart/2008/layout/PictureStrips"/>
    <dgm:cxn modelId="{CDCC0E1C-6A33-423E-A6F0-815FD42C555C}" type="presParOf" srcId="{35DADA64-6475-4F76-89D4-7F9BF15C3CAB}" destId="{6796D9AC-EAB4-4A0E-9926-ABCB90547CA8}" srcOrd="1" destOrd="0" presId="urn:microsoft.com/office/officeart/2008/layout/PictureStrips"/>
    <dgm:cxn modelId="{77FD9C0E-0596-456E-8DC0-EB8E294A28D3}" type="presParOf" srcId="{BFAA561C-E11C-4F4B-B416-F452A33E05E7}" destId="{2F9CFB4A-2740-40F9-A2E0-07F26ADCE270}" srcOrd="1" destOrd="0" presId="urn:microsoft.com/office/officeart/2008/layout/PictureStrips"/>
    <dgm:cxn modelId="{9EFF7A43-F242-4BBC-8B18-0384A50CA7E4}" type="presParOf" srcId="{BFAA561C-E11C-4F4B-B416-F452A33E05E7}" destId="{63865036-A206-40A0-966F-65734F3973BB}" srcOrd="2" destOrd="0" presId="urn:microsoft.com/office/officeart/2008/layout/PictureStrips"/>
    <dgm:cxn modelId="{E316C408-9035-45A7-B11C-C840D4BE7B0F}" type="presParOf" srcId="{63865036-A206-40A0-966F-65734F3973BB}" destId="{06C94AE3-938C-4E6C-B2C1-8EC412A21FD2}" srcOrd="0" destOrd="0" presId="urn:microsoft.com/office/officeart/2008/layout/PictureStrips"/>
    <dgm:cxn modelId="{9384056A-AC90-4A34-B5B4-499ACB8FD6EA}" type="presParOf" srcId="{63865036-A206-40A0-966F-65734F3973BB}" destId="{47752019-CA31-4F0A-9F73-B13CF22B4405}" srcOrd="1" destOrd="0" presId="urn:microsoft.com/office/officeart/2008/layout/PictureStrips"/>
    <dgm:cxn modelId="{53CEF64D-813D-4862-946D-44E18E9D7D6D}" type="presParOf" srcId="{BFAA561C-E11C-4F4B-B416-F452A33E05E7}" destId="{D3DCE68A-2EB7-4512-934B-EA5194385295}" srcOrd="3" destOrd="0" presId="urn:microsoft.com/office/officeart/2008/layout/PictureStrips"/>
    <dgm:cxn modelId="{44DE3C92-3F29-4BB1-BE9A-779AEB0D2267}" type="presParOf" srcId="{BFAA561C-E11C-4F4B-B416-F452A33E05E7}" destId="{7C303CC5-D3AC-4590-AC42-C5E5B1D41FB2}" srcOrd="4" destOrd="0" presId="urn:microsoft.com/office/officeart/2008/layout/PictureStrips"/>
    <dgm:cxn modelId="{8E2B084B-4987-42CE-BA9B-E2270D9FB760}" type="presParOf" srcId="{7C303CC5-D3AC-4590-AC42-C5E5B1D41FB2}" destId="{715F40F4-E2E6-47F3-BD0D-C87EAD04B87A}" srcOrd="0" destOrd="0" presId="urn:microsoft.com/office/officeart/2008/layout/PictureStrips"/>
    <dgm:cxn modelId="{3DFF565D-9766-4719-B4B2-0A74D0C683DF}" type="presParOf" srcId="{7C303CC5-D3AC-4590-AC42-C5E5B1D41FB2}" destId="{EDA07A61-DE59-4274-BAD3-34FA24183CCD}" srcOrd="1" destOrd="0" presId="urn:microsoft.com/office/officeart/2008/layout/PictureStrips"/>
    <dgm:cxn modelId="{F0F624E6-8AC6-4DC5-B1CE-F49BDCD5AF6F}" type="presParOf" srcId="{BFAA561C-E11C-4F4B-B416-F452A33E05E7}" destId="{2A4892C9-4814-444E-8EEA-0D33831D660B}" srcOrd="5" destOrd="0" presId="urn:microsoft.com/office/officeart/2008/layout/PictureStrips"/>
    <dgm:cxn modelId="{ABC2979B-553F-4D48-815F-DBCE2CD39ED2}" type="presParOf" srcId="{BFAA561C-E11C-4F4B-B416-F452A33E05E7}" destId="{2A21E1A6-D502-4836-99D9-B594653A284B}" srcOrd="6" destOrd="0" presId="urn:microsoft.com/office/officeart/2008/layout/PictureStrips"/>
    <dgm:cxn modelId="{BE7A4E30-477E-4875-AFA8-E14F5B20263F}" type="presParOf" srcId="{2A21E1A6-D502-4836-99D9-B594653A284B}" destId="{5566A9C2-8584-4000-A998-65CB70EB13EA}" srcOrd="0" destOrd="0" presId="urn:microsoft.com/office/officeart/2008/layout/PictureStrips"/>
    <dgm:cxn modelId="{4C7E8CCA-3088-40F6-8563-8C9B31D42084}" type="presParOf" srcId="{2A21E1A6-D502-4836-99D9-B594653A284B}" destId="{5A048589-28D2-432D-9B31-D4B000AF2331}" srcOrd="1" destOrd="0" presId="urn:microsoft.com/office/officeart/2008/layout/PictureStrips"/>
    <dgm:cxn modelId="{2711551F-685E-4B64-A412-FC22CF319C6C}" type="presParOf" srcId="{BFAA561C-E11C-4F4B-B416-F452A33E05E7}" destId="{44D58A58-0B16-41F7-BD47-3B7AC6E5D616}" srcOrd="7" destOrd="0" presId="urn:microsoft.com/office/officeart/2008/layout/PictureStrips"/>
    <dgm:cxn modelId="{973C82EE-41A5-4BF8-BA2D-7E557A6965C2}" type="presParOf" srcId="{BFAA561C-E11C-4F4B-B416-F452A33E05E7}" destId="{0472FF07-D052-4416-AF96-7892B937C671}" srcOrd="8" destOrd="0" presId="urn:microsoft.com/office/officeart/2008/layout/PictureStrips"/>
    <dgm:cxn modelId="{B477C4D2-935B-4F89-8CD1-3B8842971185}" type="presParOf" srcId="{0472FF07-D052-4416-AF96-7892B937C671}" destId="{D7D96FDE-B196-498C-853D-01A859267919}" srcOrd="0" destOrd="0" presId="urn:microsoft.com/office/officeart/2008/layout/PictureStrips"/>
    <dgm:cxn modelId="{DC788C0A-8893-4F54-9463-DD634495775F}" type="presParOf" srcId="{0472FF07-D052-4416-AF96-7892B937C671}" destId="{6A51DF6C-D643-4E80-B5D4-61BC31D5A9F5}" srcOrd="1" destOrd="0" presId="urn:microsoft.com/office/officeart/2008/layout/PictureStrips"/>
    <dgm:cxn modelId="{0CD0AB01-B104-4655-8EA3-CE44650A3E57}" type="presParOf" srcId="{BFAA561C-E11C-4F4B-B416-F452A33E05E7}" destId="{E3E0E85B-49AE-4D69-A0F5-13D6BAE0669A}" srcOrd="9" destOrd="0" presId="urn:microsoft.com/office/officeart/2008/layout/PictureStrips"/>
    <dgm:cxn modelId="{F42AA412-E405-4B35-AAF1-4E1A657AAD97}" type="presParOf" srcId="{BFAA561C-E11C-4F4B-B416-F452A33E05E7}" destId="{CFF707D2-7D0D-4595-B705-CDC6933F872C}" srcOrd="10" destOrd="0" presId="urn:microsoft.com/office/officeart/2008/layout/PictureStrips"/>
    <dgm:cxn modelId="{E4523611-D6E0-4983-BC79-90344A45BE96}" type="presParOf" srcId="{CFF707D2-7D0D-4595-B705-CDC6933F872C}" destId="{FCA9F4B2-6410-4C95-9CAB-23E1F1DDBE35}" srcOrd="0" destOrd="0" presId="urn:microsoft.com/office/officeart/2008/layout/PictureStrips"/>
    <dgm:cxn modelId="{10E41E4E-0681-40F0-B376-EE374C7DBC5C}" type="presParOf" srcId="{CFF707D2-7D0D-4595-B705-CDC6933F872C}" destId="{9E49E235-B3FB-40F5-9B28-345199EDA00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15D6B-8398-49B2-B015-1296F51E7F09}">
      <dsp:nvSpPr>
        <dsp:cNvPr id="0" name=""/>
        <dsp:cNvSpPr/>
      </dsp:nvSpPr>
      <dsp:spPr>
        <a:xfrm>
          <a:off x="1500234" y="199609"/>
          <a:ext cx="3795728" cy="1186165"/>
        </a:xfrm>
        <a:prstGeom prst="rect">
          <a:avLst/>
        </a:prstGeom>
        <a:solidFill>
          <a:schemeClr val="bg1">
            <a:lumMod val="95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429"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rgbClr val="1B3B5F"/>
              </a:solidFill>
            </a:rPr>
            <a:t>Bank (næsten) uden filialer</a:t>
          </a:r>
        </a:p>
        <a:p>
          <a:pPr marL="0" lvl="0" indent="0" algn="l" defTabSz="800100">
            <a:lnSpc>
              <a:spcPct val="90000"/>
            </a:lnSpc>
            <a:spcBef>
              <a:spcPct val="0"/>
            </a:spcBef>
            <a:spcAft>
              <a:spcPct val="35000"/>
            </a:spcAft>
            <a:buNone/>
          </a:pPr>
          <a:r>
            <a:rPr lang="da-DK" sz="1800" kern="1200" dirty="0">
              <a:solidFill>
                <a:srgbClr val="1B3B5F"/>
              </a:solidFill>
            </a:rPr>
            <a:t>Fuldservice bank </a:t>
          </a:r>
        </a:p>
        <a:p>
          <a:pPr marL="0" lvl="0" indent="0" algn="l" defTabSz="800100">
            <a:lnSpc>
              <a:spcPct val="90000"/>
            </a:lnSpc>
            <a:spcBef>
              <a:spcPct val="0"/>
            </a:spcBef>
            <a:spcAft>
              <a:spcPct val="35000"/>
            </a:spcAft>
            <a:buNone/>
          </a:pPr>
          <a:r>
            <a:rPr lang="da-DK" sz="1800" kern="1200" dirty="0">
              <a:solidFill>
                <a:srgbClr val="1B3B5F"/>
              </a:solidFill>
            </a:rPr>
            <a:t>Selvbetjening via netbank</a:t>
          </a:r>
        </a:p>
      </dsp:txBody>
      <dsp:txXfrm>
        <a:off x="1500234" y="199609"/>
        <a:ext cx="3795728" cy="1186165"/>
      </dsp:txXfrm>
    </dsp:sp>
    <dsp:sp modelId="{6796D9AC-EAB4-4A0E-9926-ABCB90547CA8}">
      <dsp:nvSpPr>
        <dsp:cNvPr id="0" name=""/>
        <dsp:cNvSpPr/>
      </dsp:nvSpPr>
      <dsp:spPr>
        <a:xfrm>
          <a:off x="1342079" y="28274"/>
          <a:ext cx="830315" cy="124547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C94AE3-938C-4E6C-B2C1-8EC412A21FD2}">
      <dsp:nvSpPr>
        <dsp:cNvPr id="0" name=""/>
        <dsp:cNvSpPr/>
      </dsp:nvSpPr>
      <dsp:spPr>
        <a:xfrm>
          <a:off x="5615916" y="199609"/>
          <a:ext cx="3795728" cy="1186165"/>
        </a:xfrm>
        <a:prstGeom prst="rect">
          <a:avLst/>
        </a:prstGeom>
        <a:solidFill>
          <a:schemeClr val="bg1">
            <a:lumMod val="95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429"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rgbClr val="1B3B5F"/>
              </a:solidFill>
            </a:rPr>
            <a:t>Kunder: 40.500</a:t>
          </a:r>
        </a:p>
        <a:p>
          <a:pPr marL="0" lvl="0" indent="0" algn="l" defTabSz="800100">
            <a:lnSpc>
              <a:spcPct val="90000"/>
            </a:lnSpc>
            <a:spcBef>
              <a:spcPct val="0"/>
            </a:spcBef>
            <a:spcAft>
              <a:spcPct val="35000"/>
            </a:spcAft>
            <a:buNone/>
          </a:pPr>
          <a:r>
            <a:rPr lang="da-DK" sz="1800" kern="1200" dirty="0">
              <a:solidFill>
                <a:srgbClr val="1B3B5F"/>
              </a:solidFill>
            </a:rPr>
            <a:t>Medarbejdere: 107</a:t>
          </a:r>
        </a:p>
      </dsp:txBody>
      <dsp:txXfrm>
        <a:off x="5615916" y="199609"/>
        <a:ext cx="3795728" cy="1186165"/>
      </dsp:txXfrm>
    </dsp:sp>
    <dsp:sp modelId="{47752019-CA31-4F0A-9F73-B13CF22B4405}">
      <dsp:nvSpPr>
        <dsp:cNvPr id="0" name=""/>
        <dsp:cNvSpPr/>
      </dsp:nvSpPr>
      <dsp:spPr>
        <a:xfrm>
          <a:off x="5457761" y="28274"/>
          <a:ext cx="830315" cy="124547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5F40F4-E2E6-47F3-BD0D-C87EAD04B87A}">
      <dsp:nvSpPr>
        <dsp:cNvPr id="0" name=""/>
        <dsp:cNvSpPr/>
      </dsp:nvSpPr>
      <dsp:spPr>
        <a:xfrm>
          <a:off x="1500234" y="1692859"/>
          <a:ext cx="3795728" cy="118616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429"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rgbClr val="1B3B5F"/>
              </a:solidFill>
            </a:rPr>
            <a:t>Ejet af Lægernes Pension</a:t>
          </a:r>
        </a:p>
        <a:p>
          <a:pPr marL="0" lvl="0" indent="0" algn="l" defTabSz="800100">
            <a:lnSpc>
              <a:spcPct val="90000"/>
            </a:lnSpc>
            <a:spcBef>
              <a:spcPct val="0"/>
            </a:spcBef>
            <a:spcAft>
              <a:spcPct val="35000"/>
            </a:spcAft>
            <a:buNone/>
          </a:pPr>
          <a:r>
            <a:rPr lang="da-DK" sz="1800" kern="1200" dirty="0">
              <a:solidFill>
                <a:srgbClr val="1B3B5F"/>
              </a:solidFill>
            </a:rPr>
            <a:t>Overskud tilfalder læger</a:t>
          </a:r>
        </a:p>
      </dsp:txBody>
      <dsp:txXfrm>
        <a:off x="1500234" y="1692859"/>
        <a:ext cx="3795728" cy="1186165"/>
      </dsp:txXfrm>
    </dsp:sp>
    <dsp:sp modelId="{EDA07A61-DE59-4274-BAD3-34FA24183CCD}">
      <dsp:nvSpPr>
        <dsp:cNvPr id="0" name=""/>
        <dsp:cNvSpPr/>
      </dsp:nvSpPr>
      <dsp:spPr>
        <a:xfrm>
          <a:off x="1342079" y="1521524"/>
          <a:ext cx="830315" cy="124547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66A9C2-8584-4000-A998-65CB70EB13EA}">
      <dsp:nvSpPr>
        <dsp:cNvPr id="0" name=""/>
        <dsp:cNvSpPr/>
      </dsp:nvSpPr>
      <dsp:spPr>
        <a:xfrm>
          <a:off x="5615916" y="1692859"/>
          <a:ext cx="3795728" cy="1186165"/>
        </a:xfrm>
        <a:prstGeom prst="rect">
          <a:avLst/>
        </a:prstGeom>
        <a:solidFill>
          <a:schemeClr val="bg1">
            <a:lumMod val="95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429"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rgbClr val="1B3B5F"/>
              </a:solidFill>
            </a:rPr>
            <a:t>Specialiseret rådgivning:</a:t>
          </a:r>
        </a:p>
        <a:p>
          <a:pPr marL="0" lvl="0" indent="0" algn="l" defTabSz="800100">
            <a:lnSpc>
              <a:spcPct val="90000"/>
            </a:lnSpc>
            <a:spcBef>
              <a:spcPct val="0"/>
            </a:spcBef>
            <a:spcAft>
              <a:spcPct val="35000"/>
            </a:spcAft>
            <a:buNone/>
          </a:pPr>
          <a:r>
            <a:rPr lang="da-DK" sz="1800" kern="1200" dirty="0">
              <a:solidFill>
                <a:srgbClr val="1B3B5F"/>
              </a:solidFill>
            </a:rPr>
            <a:t>Vi kender til udvikling i lægers arbejdsliv og økonomi </a:t>
          </a:r>
        </a:p>
      </dsp:txBody>
      <dsp:txXfrm>
        <a:off x="5615916" y="1692859"/>
        <a:ext cx="3795728" cy="1186165"/>
      </dsp:txXfrm>
    </dsp:sp>
    <dsp:sp modelId="{5A048589-28D2-432D-9B31-D4B000AF2331}">
      <dsp:nvSpPr>
        <dsp:cNvPr id="0" name=""/>
        <dsp:cNvSpPr/>
      </dsp:nvSpPr>
      <dsp:spPr>
        <a:xfrm>
          <a:off x="5457761" y="1521524"/>
          <a:ext cx="830315" cy="124547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D96FDE-B196-498C-853D-01A859267919}">
      <dsp:nvSpPr>
        <dsp:cNvPr id="0" name=""/>
        <dsp:cNvSpPr/>
      </dsp:nvSpPr>
      <dsp:spPr>
        <a:xfrm>
          <a:off x="1500234" y="3186110"/>
          <a:ext cx="3795728" cy="1186165"/>
        </a:xfrm>
        <a:prstGeom prst="rect">
          <a:avLst/>
        </a:prstGeom>
        <a:solidFill>
          <a:schemeClr val="bg1">
            <a:lumMod val="95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429"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rgbClr val="1B3B5F"/>
              </a:solidFill>
            </a:rPr>
            <a:t>#1 blandt læger</a:t>
          </a:r>
        </a:p>
      </dsp:txBody>
      <dsp:txXfrm>
        <a:off x="1500234" y="3186110"/>
        <a:ext cx="3795728" cy="1186165"/>
      </dsp:txXfrm>
    </dsp:sp>
    <dsp:sp modelId="{6A51DF6C-D643-4E80-B5D4-61BC31D5A9F5}">
      <dsp:nvSpPr>
        <dsp:cNvPr id="0" name=""/>
        <dsp:cNvSpPr/>
      </dsp:nvSpPr>
      <dsp:spPr>
        <a:xfrm>
          <a:off x="1342079" y="3014775"/>
          <a:ext cx="830315" cy="124547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A9F4B2-6410-4C95-9CAB-23E1F1DDBE35}">
      <dsp:nvSpPr>
        <dsp:cNvPr id="0" name=""/>
        <dsp:cNvSpPr/>
      </dsp:nvSpPr>
      <dsp:spPr>
        <a:xfrm>
          <a:off x="5615916" y="3186110"/>
          <a:ext cx="3795728" cy="1186165"/>
        </a:xfrm>
        <a:prstGeom prst="rect">
          <a:avLst/>
        </a:prstGeom>
        <a:solidFill>
          <a:schemeClr val="bg1">
            <a:lumMod val="95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3429" tIns="68580" rIns="68580" bIns="68580" numCol="1" spcCol="1270" anchor="ctr" anchorCtr="0">
          <a:noAutofit/>
        </a:bodyPr>
        <a:lstStyle/>
        <a:p>
          <a:pPr marL="0" lvl="0" indent="0" algn="l" defTabSz="800100">
            <a:lnSpc>
              <a:spcPct val="90000"/>
            </a:lnSpc>
            <a:spcBef>
              <a:spcPct val="0"/>
            </a:spcBef>
            <a:spcAft>
              <a:spcPct val="35000"/>
            </a:spcAft>
            <a:buNone/>
          </a:pPr>
          <a:r>
            <a:rPr lang="da-DK" sz="1800" kern="1200" dirty="0">
              <a:solidFill>
                <a:srgbClr val="1B3B5F"/>
              </a:solidFill>
            </a:rPr>
            <a:t>Rådgiver i cirka halvdelen </a:t>
          </a:r>
          <a:br>
            <a:rPr lang="da-DK" sz="1800" kern="1200" dirty="0">
              <a:solidFill>
                <a:srgbClr val="1B3B5F"/>
              </a:solidFill>
            </a:rPr>
          </a:br>
          <a:r>
            <a:rPr lang="da-DK" sz="1800" kern="1200" dirty="0">
              <a:solidFill>
                <a:srgbClr val="1B3B5F"/>
              </a:solidFill>
            </a:rPr>
            <a:t>af alle praksishandler</a:t>
          </a:r>
        </a:p>
      </dsp:txBody>
      <dsp:txXfrm>
        <a:off x="5615916" y="3186110"/>
        <a:ext cx="3795728" cy="1186165"/>
      </dsp:txXfrm>
    </dsp:sp>
    <dsp:sp modelId="{9E49E235-B3FB-40F5-9B28-345199EDA00D}">
      <dsp:nvSpPr>
        <dsp:cNvPr id="0" name=""/>
        <dsp:cNvSpPr/>
      </dsp:nvSpPr>
      <dsp:spPr>
        <a:xfrm>
          <a:off x="5457761" y="3014775"/>
          <a:ext cx="830315" cy="1245473"/>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C9C6FD9-A848-425A-9499-8B9781A4748C}" type="datetimeFigureOut">
              <a:rPr lang="da-DK" smtClean="0"/>
              <a:t>19-11-2024</a:t>
            </a:fld>
            <a:endParaRPr lang="da-DK"/>
          </a:p>
        </p:txBody>
      </p:sp>
      <p:sp>
        <p:nvSpPr>
          <p:cNvPr id="4" name="Pladsholder til sidefod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9319E2-5F9B-4031-8060-36DA34E13BC3}" type="slidenum">
              <a:rPr lang="da-DK" smtClean="0"/>
              <a:t>‹nr.›</a:t>
            </a:fld>
            <a:endParaRPr lang="da-DK"/>
          </a:p>
        </p:txBody>
      </p:sp>
    </p:spTree>
    <p:extLst>
      <p:ext uri="{BB962C8B-B14F-4D97-AF65-F5344CB8AC3E}">
        <p14:creationId xmlns:p14="http://schemas.microsoft.com/office/powerpoint/2010/main" val="4258740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CD15ABB-6B45-4361-B5B4-CD47BA55A458}" type="datetimeFigureOut">
              <a:rPr lang="en-GB" smtClean="0"/>
              <a:t>19/11/2024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C93D2DF-C9F1-4D89-8496-7E75552E15BD}" type="slidenum">
              <a:rPr lang="en-GB" smtClean="0"/>
              <a:t>‹nr.›</a:t>
            </a:fld>
            <a:endParaRPr lang="en-GB"/>
          </a:p>
        </p:txBody>
      </p:sp>
    </p:spTree>
    <p:extLst>
      <p:ext uri="{BB962C8B-B14F-4D97-AF65-F5344CB8AC3E}">
        <p14:creationId xmlns:p14="http://schemas.microsoft.com/office/powerpoint/2010/main" val="24952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C93D2DF-C9F1-4D89-8496-7E75552E15BD}" type="slidenum">
              <a:rPr lang="en-GB" smtClean="0"/>
              <a:t>1</a:t>
            </a:fld>
            <a:endParaRPr lang="en-GB" dirty="0"/>
          </a:p>
        </p:txBody>
      </p:sp>
    </p:spTree>
    <p:extLst>
      <p:ext uri="{BB962C8B-B14F-4D97-AF65-F5344CB8AC3E}">
        <p14:creationId xmlns:p14="http://schemas.microsoft.com/office/powerpoint/2010/main" val="4165085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3C93D2DF-C9F1-4D89-8496-7E75552E15BD}" type="slidenum">
              <a:rPr lang="en-GB" smtClean="0"/>
              <a:t>19</a:t>
            </a:fld>
            <a:endParaRPr lang="en-GB"/>
          </a:p>
        </p:txBody>
      </p:sp>
    </p:spTree>
    <p:extLst>
      <p:ext uri="{BB962C8B-B14F-4D97-AF65-F5344CB8AC3E}">
        <p14:creationId xmlns:p14="http://schemas.microsoft.com/office/powerpoint/2010/main" val="224515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Siden 1. januar er nye medlemmer optaget på vores nye pensionsordning, FleksibelPension.</a:t>
            </a:r>
          </a:p>
          <a:p>
            <a:endParaRPr lang="da-DK" dirty="0"/>
          </a:p>
          <a:p>
            <a:r>
              <a:rPr lang="da-DK" dirty="0"/>
              <a:t>I 2022 stillede vi i udsigt, at vi ville arbejde videre mod at kunne tilbyde den nye ordning til eksisterende medlemmer (som er indtrådt før 01.01.2023). </a:t>
            </a:r>
          </a:p>
          <a:p>
            <a:endParaRPr lang="da-DK" dirty="0"/>
          </a:p>
          <a:p>
            <a:r>
              <a:rPr lang="da-DK" dirty="0"/>
              <a:t>I FleksibelPension foregår opsparingen i markedsrente. Vi kan ikke på jeres vegne udskifte gennemsnitsrente med markedsrente, det skal foregå ved et individuelt tilvalg. Det vender vi tilbage til. </a:t>
            </a:r>
          </a:p>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3C93D2DF-C9F1-4D89-8496-7E75552E15BD}" type="slidenum">
              <a:rPr lang="en-GB" smtClean="0"/>
              <a:t>7</a:t>
            </a:fld>
            <a:endParaRPr lang="en-GB"/>
          </a:p>
        </p:txBody>
      </p:sp>
    </p:spTree>
    <p:extLst>
      <p:ext uri="{BB962C8B-B14F-4D97-AF65-F5344CB8AC3E}">
        <p14:creationId xmlns:p14="http://schemas.microsoft.com/office/powerpoint/2010/main" val="33435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Din pensionsordning er mere end en pensionsopsparing. Den sørger som nævnt også for dig, hvis du bliver syg og ikke er i stand til at arbejde som læge. Det sker for hver 6. læge i løbet af et arbejdsliv.</a:t>
            </a:r>
            <a:endParaRPr lang="da-DK" dirty="0">
              <a:cs typeface="Arial"/>
            </a:endParaRP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kern="100" dirty="0">
                <a:effectLst/>
                <a:highlight>
                  <a:srgbClr val="FFFF00"/>
                </a:highlight>
                <a:latin typeface="Calibri"/>
                <a:ea typeface="Calibri"/>
                <a:cs typeface="Calibri"/>
              </a:rPr>
              <a:t>Hensigten er, at beløbet man får udbetalt, hvis man bliver syg, vil stige med lønudvikling.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r>
              <a:rPr lang="da-DK" dirty="0"/>
              <a:t>Du har frihed til at skrue op eller ned for standarddækningen, inden du bliver syg. Prisen for den højere eller lavere dækning tages fra eller lægges i stedet til din pensionsopsparing.</a:t>
            </a:r>
            <a:endParaRPr lang="da-DK" dirty="0">
              <a:cs typeface="Arial"/>
            </a:endParaRP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 indeholder også et ekstrabeløb til børn under 21 år. Og samtidig sørger vi for, at der stadig spares op for dig til din tid som pensionist. </a:t>
            </a:r>
            <a:r>
              <a:rPr lang="da-DK" i="1" dirty="0">
                <a:cs typeface="Arial"/>
              </a:rPr>
              <a:t>NB: Børnepension er obligatorisk men til gengæld billig!</a:t>
            </a:r>
            <a:endParaRPr lang="da-DK" i="1" dirty="0"/>
          </a:p>
          <a:p>
            <a:endParaRPr lang="da-DK" dirty="0">
              <a:cs typeface="Arial"/>
            </a:endParaRPr>
          </a:p>
        </p:txBody>
      </p:sp>
      <p:sp>
        <p:nvSpPr>
          <p:cNvPr id="4" name="Pladsholder til slidenummer 3"/>
          <p:cNvSpPr>
            <a:spLocks noGrp="1"/>
          </p:cNvSpPr>
          <p:nvPr>
            <p:ph type="sldNum" sz="quarter" idx="5"/>
          </p:nvPr>
        </p:nvSpPr>
        <p:spPr/>
        <p:txBody>
          <a:bodyPr/>
          <a:lstStyle/>
          <a:p>
            <a:fld id="{3C93D2DF-C9F1-4D89-8496-7E75552E15BD}" type="slidenum">
              <a:rPr lang="en-GB" smtClean="0"/>
              <a:t>8</a:t>
            </a:fld>
            <a:endParaRPr lang="en-GB"/>
          </a:p>
        </p:txBody>
      </p:sp>
    </p:spTree>
    <p:extLst>
      <p:ext uri="{BB962C8B-B14F-4D97-AF65-F5344CB8AC3E}">
        <p14:creationId xmlns:p14="http://schemas.microsoft.com/office/powerpoint/2010/main" val="187258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a-DK" sz="1800" i="1" dirty="0"/>
              <a:t>Gentagelse fra tidligere (så også her er Ny TraditionelPension og FleksibelPension ens):</a:t>
            </a:r>
          </a:p>
          <a:p>
            <a:pPr>
              <a:lnSpc>
                <a:spcPct val="107000"/>
              </a:lnSpc>
              <a:spcAft>
                <a:spcPts val="800"/>
              </a:spcAft>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Dør du, inden du går på pension, får dine efterladte gavn af de penge, du har sparet op til pension. Det er de grønne søjler.</a:t>
            </a:r>
          </a:p>
          <a:p>
            <a:pPr>
              <a:lnSpc>
                <a:spcPct val="107000"/>
              </a:lnSpc>
              <a:spcAft>
                <a:spcPts val="800"/>
              </a:spcAft>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Er din opsparing endnu ikke så stor, får de i stedet udbetalt din livsforsikring. Det er den blå graf. </a:t>
            </a:r>
          </a:p>
          <a:p>
            <a:pPr>
              <a:lnSpc>
                <a:spcPct val="107000"/>
              </a:lnSpc>
              <a:spcAft>
                <a:spcPts val="800"/>
              </a:spcAft>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effectLst/>
                <a:latin typeface="Calibri"/>
                <a:ea typeface="Calibri" panose="020F0502020204030204" pitchFamily="34" charset="0"/>
                <a:cs typeface="Calibri"/>
              </a:rPr>
              <a:t>På den måde ”går pengene ikke tabt”. Dine efterladte vil altid få det størst mulige beløb af enten din opsparing eller din livsforsikring.</a:t>
            </a:r>
            <a:r>
              <a:rPr lang="da-DK" sz="1800" kern="100" dirty="0">
                <a:latin typeface="Calibri"/>
                <a:ea typeface="Calibri" panose="020F0502020204030204" pitchFamily="34" charset="0"/>
                <a:cs typeface="Calibri"/>
              </a:rPr>
              <a:t> Denne "depotsikring" koster naturligvis lidt på ens egen alderspension. </a:t>
            </a:r>
            <a:endParaRPr lang="da-DK" sz="1800" kern="100" dirty="0">
              <a:effectLst/>
              <a:latin typeface="Calibri"/>
              <a:ea typeface="Calibri" panose="020F0502020204030204" pitchFamily="34" charset="0"/>
              <a:cs typeface="Calibri"/>
            </a:endParaRPr>
          </a:p>
          <a:p>
            <a:pPr>
              <a:lnSpc>
                <a:spcPct val="107000"/>
              </a:lnSpc>
              <a:spcAft>
                <a:spcPts val="800"/>
              </a:spcAft>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Pengene fra livsforsikringen svarer til mellem 3 og 4 gange en lægeløn. Beløbet stiger i takt med lønnen, så det ikke bliver udhulet med karrieren. Du har også her mulighed for at skrue op eller ned for det dækningen.</a:t>
            </a:r>
          </a:p>
          <a:p>
            <a:pPr>
              <a:lnSpc>
                <a:spcPct val="107000"/>
              </a:lnSpc>
              <a:spcAft>
                <a:spcPts val="800"/>
              </a:spcAft>
            </a:pPr>
            <a:endParaRPr lang="da-DK"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kern="100" dirty="0">
                <a:effectLst/>
                <a:latin typeface="Calibri" panose="020F0502020204030204" pitchFamily="34" charset="0"/>
                <a:ea typeface="Calibri" panose="020F0502020204030204" pitchFamily="34" charset="0"/>
                <a:cs typeface="Times New Roman" panose="02020603050405020304" pitchFamily="18" charset="0"/>
              </a:rPr>
              <a:t>FleksibelPension sørger også for penge til dine børn, indtil de fylder 21 år. </a:t>
            </a:r>
          </a:p>
          <a:p>
            <a:endParaRPr lang="da-DK" dirty="0"/>
          </a:p>
        </p:txBody>
      </p:sp>
      <p:sp>
        <p:nvSpPr>
          <p:cNvPr id="4" name="Pladsholder til slidenummer 3"/>
          <p:cNvSpPr>
            <a:spLocks noGrp="1"/>
          </p:cNvSpPr>
          <p:nvPr>
            <p:ph type="sldNum" sz="quarter" idx="5"/>
          </p:nvPr>
        </p:nvSpPr>
        <p:spPr/>
        <p:txBody>
          <a:bodyPr/>
          <a:lstStyle/>
          <a:p>
            <a:fld id="{3C93D2DF-C9F1-4D89-8496-7E75552E15BD}" type="slidenum">
              <a:rPr lang="en-GB" smtClean="0"/>
              <a:t>9</a:t>
            </a:fld>
            <a:endParaRPr lang="en-GB"/>
          </a:p>
        </p:txBody>
      </p:sp>
    </p:spTree>
    <p:extLst>
      <p:ext uri="{BB962C8B-B14F-4D97-AF65-F5344CB8AC3E}">
        <p14:creationId xmlns:p14="http://schemas.microsoft.com/office/powerpoint/2010/main" val="366063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Hvem du vil tilgodese med pengene er i vid udstrækning op til dig selv.</a:t>
            </a:r>
          </a:p>
          <a:p>
            <a:endParaRPr lang="da-DK" dirty="0"/>
          </a:p>
          <a:p>
            <a:r>
              <a:rPr lang="da-DK" dirty="0"/>
              <a:t>Du kan tilgodese en ægtefælle/samlever ligesom i dag. Men du kan også tilgodese andre, fx børn.</a:t>
            </a:r>
          </a:p>
          <a:p>
            <a:endParaRPr lang="da-DK" dirty="0"/>
          </a:p>
          <a:p>
            <a:r>
              <a:rPr lang="da-DK" dirty="0"/>
              <a:t>Note: </a:t>
            </a:r>
          </a:p>
          <a:p>
            <a:r>
              <a:rPr lang="da-DK" dirty="0"/>
              <a:t>Der er </a:t>
            </a:r>
            <a:r>
              <a:rPr lang="da-DK" u="sng" dirty="0"/>
              <a:t>som udgangspunkt </a:t>
            </a:r>
            <a:r>
              <a:rPr lang="da-DK" dirty="0"/>
              <a:t>friere rammer for at tilgodese efterladte, idet de nye vilkår lægger op til, at udbetaling kan ske til nærmeste pårørende, men man kan også indsætte en særlig begunstiget inden for gruppe af nærmeste pårørende.</a:t>
            </a:r>
          </a:p>
          <a:p>
            <a:endParaRPr lang="da-DK" dirty="0"/>
          </a:p>
          <a:p>
            <a:r>
              <a:rPr lang="da-DK" dirty="0"/>
              <a:t>Bemærk dog at ydelsescirkulæret sætter for nuværende en begrænsning på de ”offentlige penge”, idet det kræver at ”udbetaling af depotsikring kun kan ske til nærmeste pårørende”. </a:t>
            </a:r>
          </a:p>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3C93D2DF-C9F1-4D89-8496-7E75552E15BD}" type="slidenum">
              <a:rPr lang="en-GB" smtClean="0"/>
              <a:t>10</a:t>
            </a:fld>
            <a:endParaRPr lang="en-GB"/>
          </a:p>
        </p:txBody>
      </p:sp>
    </p:spTree>
    <p:extLst>
      <p:ext uri="{BB962C8B-B14F-4D97-AF65-F5344CB8AC3E}">
        <p14:creationId xmlns:p14="http://schemas.microsoft.com/office/powerpoint/2010/main" val="342724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2275" y="1241425"/>
            <a:ext cx="5953125" cy="3349625"/>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C93D2DF-C9F1-4D89-8496-7E75552E15BD}" type="slidenum">
              <a:rPr lang="en-GB" smtClean="0"/>
              <a:t>14</a:t>
            </a:fld>
            <a:endParaRPr lang="en-GB" dirty="0"/>
          </a:p>
        </p:txBody>
      </p:sp>
    </p:spTree>
    <p:extLst>
      <p:ext uri="{BB962C8B-B14F-4D97-AF65-F5344CB8AC3E}">
        <p14:creationId xmlns:p14="http://schemas.microsoft.com/office/powerpoint/2010/main" val="25712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Wingdings" panose="05000000000000000000" pitchFamily="2" charset="2"/>
              <a:buChar char="§"/>
            </a:pPr>
            <a:endParaRPr lang="da-DK" dirty="0"/>
          </a:p>
        </p:txBody>
      </p:sp>
      <p:sp>
        <p:nvSpPr>
          <p:cNvPr id="4" name="Pladsholder til diasnummer 3"/>
          <p:cNvSpPr>
            <a:spLocks noGrp="1"/>
          </p:cNvSpPr>
          <p:nvPr>
            <p:ph type="sldNum" sz="quarter" idx="10"/>
          </p:nvPr>
        </p:nvSpPr>
        <p:spPr/>
        <p:txBody>
          <a:bodyPr/>
          <a:lstStyle/>
          <a:p>
            <a:fld id="{3C93D2DF-C9F1-4D89-8496-7E75552E15BD}" type="slidenum">
              <a:rPr lang="en-GB" smtClean="0"/>
              <a:t>15</a:t>
            </a:fld>
            <a:endParaRPr lang="en-GB"/>
          </a:p>
        </p:txBody>
      </p:sp>
    </p:spTree>
    <p:extLst>
      <p:ext uri="{BB962C8B-B14F-4D97-AF65-F5344CB8AC3E}">
        <p14:creationId xmlns:p14="http://schemas.microsoft.com/office/powerpoint/2010/main" val="346567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C93D2DF-C9F1-4D89-8496-7E75552E15BD}" type="slidenum">
              <a:rPr lang="en-GB" smtClean="0">
                <a:solidFill>
                  <a:prstClr val="black"/>
                </a:solidFill>
                <a:latin typeface="Calibri"/>
              </a:rPr>
              <a:pPr/>
              <a:t>16</a:t>
            </a:fld>
            <a:endParaRPr lang="en-GB">
              <a:solidFill>
                <a:prstClr val="black"/>
              </a:solidFill>
              <a:latin typeface="Calibri"/>
            </a:endParaRPr>
          </a:p>
        </p:txBody>
      </p:sp>
    </p:spTree>
    <p:extLst>
      <p:ext uri="{BB962C8B-B14F-4D97-AF65-F5344CB8AC3E}">
        <p14:creationId xmlns:p14="http://schemas.microsoft.com/office/powerpoint/2010/main" val="265215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C93D2DF-C9F1-4D89-8496-7E75552E15BD}" type="slidenum">
              <a:rPr lang="en-GB" smtClean="0"/>
              <a:t>17</a:t>
            </a:fld>
            <a:endParaRPr lang="en-GB"/>
          </a:p>
        </p:txBody>
      </p:sp>
    </p:spTree>
    <p:extLst>
      <p:ext uri="{BB962C8B-B14F-4D97-AF65-F5344CB8AC3E}">
        <p14:creationId xmlns:p14="http://schemas.microsoft.com/office/powerpoint/2010/main" val="1143728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undertiteldias med mørkt billede">
    <p:spTree>
      <p:nvGrpSpPr>
        <p:cNvPr id="1" name=""/>
        <p:cNvGrpSpPr/>
        <p:nvPr/>
      </p:nvGrpSpPr>
      <p:grpSpPr>
        <a:xfrm>
          <a:off x="0" y="0"/>
          <a:ext cx="0" cy="0"/>
          <a:chOff x="0" y="0"/>
          <a:chExt cx="0" cy="0"/>
        </a:xfrm>
      </p:grpSpPr>
      <p:sp>
        <p:nvSpPr>
          <p:cNvPr id="7" name="Picture Placeholder 0"/>
          <p:cNvSpPr>
            <a:spLocks noGrp="1"/>
          </p:cNvSpPr>
          <p:nvPr>
            <p:ph type="pic" sz="quarter" idx="13" hasCustomPrompt="1"/>
          </p:nvPr>
        </p:nvSpPr>
        <p:spPr>
          <a:xfrm>
            <a:off x="0" y="0"/>
            <a:ext cx="12192000" cy="6858000"/>
          </a:xfrm>
          <a:solidFill>
            <a:schemeClr val="bg1">
              <a:lumMod val="75000"/>
            </a:schemeClr>
          </a:solidFill>
        </p:spPr>
        <p:txBody>
          <a:bodyPr lIns="144000" tIns="144000"/>
          <a:lstStyle>
            <a:lvl1pPr marL="0" indent="0">
              <a:buFontTx/>
              <a:buNone/>
              <a:defRPr sz="1200" b="0">
                <a:solidFill>
                  <a:schemeClr val="bg1">
                    <a:lumMod val="50000"/>
                  </a:schemeClr>
                </a:solidFill>
              </a:defRPr>
            </a:lvl1pPr>
          </a:lstStyle>
          <a:p>
            <a:r>
              <a:rPr lang="da-DK" dirty="0"/>
              <a:t>Klik her og indsæt mørkt billede, via fanen Indsæt, Billeder</a:t>
            </a:r>
          </a:p>
        </p:txBody>
      </p:sp>
      <p:sp>
        <p:nvSpPr>
          <p:cNvPr id="2" name="Titel 1"/>
          <p:cNvSpPr>
            <a:spLocks noGrp="1"/>
          </p:cNvSpPr>
          <p:nvPr>
            <p:ph type="ctrTitle" hasCustomPrompt="1"/>
          </p:nvPr>
        </p:nvSpPr>
        <p:spPr>
          <a:xfrm>
            <a:off x="720000" y="2325600"/>
            <a:ext cx="10752049" cy="1177925"/>
          </a:xfrm>
        </p:spPr>
        <p:txBody>
          <a:bodyPr anchor="t" anchorCtr="0"/>
          <a:lstStyle>
            <a:lvl1pPr algn="l">
              <a:lnSpc>
                <a:spcPct val="83000"/>
              </a:lnSpc>
              <a:defRPr sz="5200" baseline="0">
                <a:solidFill>
                  <a:schemeClr val="bg1"/>
                </a:solidFill>
              </a:defRPr>
            </a:lvl1pPr>
          </a:lstStyle>
          <a:p>
            <a:r>
              <a:rPr lang="da-DK" dirty="0"/>
              <a:t>Klik, og tilføj titel i maksimum to linjer</a:t>
            </a:r>
          </a:p>
        </p:txBody>
      </p:sp>
      <p:sp>
        <p:nvSpPr>
          <p:cNvPr id="3" name="Undertitel 2"/>
          <p:cNvSpPr>
            <a:spLocks noGrp="1"/>
          </p:cNvSpPr>
          <p:nvPr>
            <p:ph type="subTitle" idx="1"/>
          </p:nvPr>
        </p:nvSpPr>
        <p:spPr>
          <a:xfrm>
            <a:off x="720000" y="3844800"/>
            <a:ext cx="10756900" cy="2286125"/>
          </a:xfrm>
        </p:spPr>
        <p:txBody>
          <a:bodyPr/>
          <a:lstStyle>
            <a:lvl1pPr marL="0" indent="0" algn="l">
              <a:lnSpc>
                <a:spcPct val="92000"/>
              </a:lnSpc>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da-DK" dirty="0"/>
          </a:p>
        </p:txBody>
      </p:sp>
      <p:sp>
        <p:nvSpPr>
          <p:cNvPr id="9" name="Pladsholder til tekst logo"/>
          <p:cNvSpPr>
            <a:spLocks noGrp="1"/>
          </p:cNvSpPr>
          <p:nvPr>
            <p:ph type="body" sz="quarter" idx="14" hasCustomPrompt="1"/>
          </p:nvPr>
        </p:nvSpPr>
        <p:spPr>
          <a:xfrm>
            <a:off x="720000" y="453599"/>
            <a:ext cx="1342800" cy="871200"/>
          </a:xfrm>
          <a:blipFill>
            <a:blip r:embed="rId2"/>
            <a:stretch>
              <a:fillRect/>
            </a:stretch>
          </a:blipFill>
        </p:spPr>
        <p:txBody>
          <a:bodyPr/>
          <a:lstStyle>
            <a:lvl1pPr>
              <a:defRPr sz="100">
                <a:solidFill>
                  <a:schemeClr val="bg1"/>
                </a:solidFill>
              </a:defRPr>
            </a:lvl1pPr>
          </a:lstStyle>
          <a:p>
            <a:pPr lvl="0"/>
            <a:r>
              <a:rPr lang="da-DK" dirty="0"/>
              <a:t>.</a:t>
            </a:r>
          </a:p>
        </p:txBody>
      </p:sp>
      <p:sp>
        <p:nvSpPr>
          <p:cNvPr id="8" name="Date Placeholder 7" hidden="1"/>
          <p:cNvSpPr>
            <a:spLocks noGrp="1"/>
          </p:cNvSpPr>
          <p:nvPr>
            <p:ph type="dt" sz="half" idx="15"/>
          </p:nvPr>
        </p:nvSpPr>
        <p:spPr/>
        <p:txBody>
          <a:bodyPr/>
          <a:lstStyle/>
          <a:p>
            <a:pPr algn="r"/>
            <a:r>
              <a:rPr lang="en-US"/>
              <a:t>10.02.2016</a:t>
            </a:r>
            <a:endParaRPr lang="fr-FR" dirty="0"/>
          </a:p>
        </p:txBody>
      </p:sp>
      <p:sp>
        <p:nvSpPr>
          <p:cNvPr id="10" name="Footer Placeholder 9"/>
          <p:cNvSpPr>
            <a:spLocks noGrp="1"/>
          </p:cNvSpPr>
          <p:nvPr>
            <p:ph type="ftr" sz="quarter" idx="16"/>
          </p:nvPr>
        </p:nvSpPr>
        <p:spPr/>
        <p:txBody>
          <a:bodyPr/>
          <a:lstStyle>
            <a:lvl1pPr>
              <a:defRPr>
                <a:solidFill>
                  <a:schemeClr val="bg1"/>
                </a:solidFill>
              </a:defRPr>
            </a:lvl1pPr>
          </a:lstStyle>
          <a:p>
            <a:r>
              <a:rPr lang="da-DK"/>
              <a:t>Præsentations navn  /  16.03.2016</a:t>
            </a:r>
            <a:endParaRPr lang="da-DK" dirty="0"/>
          </a:p>
        </p:txBody>
      </p:sp>
      <p:sp>
        <p:nvSpPr>
          <p:cNvPr id="11" name="Slide Number Placeholder 10"/>
          <p:cNvSpPr>
            <a:spLocks noGrp="1"/>
          </p:cNvSpPr>
          <p:nvPr>
            <p:ph type="sldNum" sz="quarter" idx="17"/>
          </p:nvPr>
        </p:nvSpPr>
        <p:spPr/>
        <p:txBody>
          <a:bodyPr/>
          <a:lstStyle>
            <a:lvl1pPr>
              <a:defRPr>
                <a:solidFill>
                  <a:schemeClr val="bg1"/>
                </a:solidFill>
              </a:defRPr>
            </a:lvl1p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1725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6" name="Date Placeholder 5" hidden="1"/>
          <p:cNvSpPr>
            <a:spLocks noGrp="1"/>
          </p:cNvSpPr>
          <p:nvPr>
            <p:ph type="dt" sz="half" idx="10"/>
          </p:nvPr>
        </p:nvSpPr>
        <p:spPr/>
        <p:txBody>
          <a:bodyPr/>
          <a:lstStyle/>
          <a:p>
            <a:pPr algn="r"/>
            <a:r>
              <a:rPr lang="en-US"/>
              <a:t>10.02.2016</a:t>
            </a:r>
            <a:endParaRPr lang="fr-FR" dirty="0"/>
          </a:p>
        </p:txBody>
      </p:sp>
      <p:sp>
        <p:nvSpPr>
          <p:cNvPr id="7" name="Footer Placeholder 6"/>
          <p:cNvSpPr>
            <a:spLocks noGrp="1"/>
          </p:cNvSpPr>
          <p:nvPr>
            <p:ph type="ftr" sz="quarter" idx="11"/>
          </p:nvPr>
        </p:nvSpPr>
        <p:spPr/>
        <p:txBody>
          <a:bodyPr/>
          <a:lstStyle/>
          <a:p>
            <a:r>
              <a:rPr lang="da-DK"/>
              <a:t>Præsentations navn  /  16.03.2016</a:t>
            </a:r>
            <a:endParaRPr lang="da-DK" dirty="0"/>
          </a:p>
        </p:txBody>
      </p:sp>
      <p:sp>
        <p:nvSpPr>
          <p:cNvPr id="8" name="Slide Number Placeholder 7"/>
          <p:cNvSpPr>
            <a:spLocks noGrp="1"/>
          </p:cNvSpPr>
          <p:nvPr>
            <p:ph type="sldNum" sz="quarter" idx="12"/>
          </p:nvPr>
        </p:nvSpPr>
        <p:spPr/>
        <p:txBody>
          <a:body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38899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dias">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pPr algn="r"/>
            <a:r>
              <a:rPr lang="en-US"/>
              <a:t>10.02.2016</a:t>
            </a:r>
            <a:endParaRPr lang="fr-FR" dirty="0"/>
          </a:p>
        </p:txBody>
      </p:sp>
      <p:sp>
        <p:nvSpPr>
          <p:cNvPr id="3" name="Footer Placeholder 2"/>
          <p:cNvSpPr>
            <a:spLocks noGrp="1"/>
          </p:cNvSpPr>
          <p:nvPr>
            <p:ph type="ftr" sz="quarter" idx="11"/>
          </p:nvPr>
        </p:nvSpPr>
        <p:spPr/>
        <p:txBody>
          <a:bodyPr/>
          <a:lstStyle/>
          <a:p>
            <a:r>
              <a:rPr lang="da-DK"/>
              <a:t>Præsentations navn  /  16.03.2016</a:t>
            </a:r>
            <a:endParaRPr lang="da-DK" dirty="0"/>
          </a:p>
        </p:txBody>
      </p:sp>
      <p:sp>
        <p:nvSpPr>
          <p:cNvPr id="4" name="Slide Number Placeholder 3"/>
          <p:cNvSpPr>
            <a:spLocks noGrp="1"/>
          </p:cNvSpPr>
          <p:nvPr>
            <p:ph type="sldNum" sz="quarter" idx="12"/>
          </p:nvPr>
        </p:nvSpPr>
        <p:spPr/>
        <p:txBody>
          <a:body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409764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8" name="Text Box 48"/>
          <p:cNvSpPr txBox="1">
            <a:spLocks noChangeArrowheads="1"/>
          </p:cNvSpPr>
          <p:nvPr userDrawn="1"/>
        </p:nvSpPr>
        <p:spPr bwMode="auto">
          <a:xfrm>
            <a:off x="720725" y="1840105"/>
            <a:ext cx="2332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mn-lt"/>
                <a:cs typeface="Arial" panose="020B0604020202020204" pitchFamily="34" charset="0"/>
              </a:rPr>
              <a:t>Brug</a:t>
            </a:r>
            <a:r>
              <a:rPr lang="da-DK" sz="1000" b="1" baseline="0" noProof="1">
                <a:latin typeface="+mn-lt"/>
                <a:cs typeface="Arial" panose="020B0604020202020204" pitchFamily="34" charset="0"/>
              </a:rPr>
              <a:t> tekst typografier</a:t>
            </a:r>
            <a:endParaRPr lang="da-DK" sz="1000" b="1" noProof="1">
              <a:latin typeface="+mn-lt"/>
              <a:cs typeface="Arial" panose="020B0604020202020204" pitchFamily="34" charset="0"/>
            </a:endParaRPr>
          </a:p>
          <a:p>
            <a:pPr eaLnBrk="1" hangingPunct="1">
              <a:spcAft>
                <a:spcPts val="600"/>
              </a:spcAft>
              <a:defRPr/>
            </a:pPr>
            <a:r>
              <a:rPr lang="da-DK" altLang="da-DK" sz="900" b="0" noProof="1">
                <a:latin typeface="+mn-lt"/>
                <a:cs typeface="Arial" panose="020B0604020202020204" pitchFamily="34" charset="0"/>
              </a:rPr>
              <a:t>Brug </a:t>
            </a:r>
            <a:r>
              <a:rPr lang="da-DK" altLang="da-DK" sz="900" b="1" noProof="1">
                <a:latin typeface="+mn-lt"/>
                <a:cs typeface="Arial" panose="020B0604020202020204" pitchFamily="34" charset="0"/>
              </a:rPr>
              <a:t>TAB</a:t>
            </a:r>
            <a:r>
              <a:rPr lang="da-DK" altLang="da-DK" sz="900" b="0" baseline="0" noProof="1">
                <a:latin typeface="+mn-lt"/>
                <a:cs typeface="Arial" panose="020B0604020202020204" pitchFamily="34" charset="0"/>
              </a:rPr>
              <a:t> for at gå frem i tekst-niveauer. Klik </a:t>
            </a:r>
            <a:r>
              <a:rPr lang="da-DK" altLang="da-DK" sz="900" b="1" baseline="0" noProof="1">
                <a:latin typeface="+mn-lt"/>
                <a:cs typeface="Arial" panose="020B0604020202020204" pitchFamily="34" charset="0"/>
              </a:rPr>
              <a:t>ENTER</a:t>
            </a:r>
            <a:r>
              <a:rPr lang="da-DK" altLang="da-DK" sz="900" b="0" baseline="0" noProof="1">
                <a:latin typeface="+mn-lt"/>
                <a:cs typeface="Arial" panose="020B0604020202020204" pitchFamily="34" charset="0"/>
              </a:rPr>
              <a:t>, derefter </a:t>
            </a:r>
            <a:r>
              <a:rPr lang="da-DK" altLang="da-DK" sz="900" b="1" baseline="0" noProof="1">
                <a:latin typeface="+mn-lt"/>
                <a:cs typeface="Arial" panose="020B0604020202020204" pitchFamily="34" charset="0"/>
              </a:rPr>
              <a:t>TAB</a:t>
            </a:r>
            <a:r>
              <a:rPr lang="da-DK" altLang="da-DK" sz="900" b="0" baseline="0" noProof="1">
                <a:latin typeface="+mn-lt"/>
                <a:cs typeface="Arial" panose="020B0604020202020204" pitchFamily="34" charset="0"/>
              </a:rPr>
              <a:t> for at skifte </a:t>
            </a:r>
            <a:br>
              <a:rPr lang="da-DK" altLang="da-DK" sz="900" b="0" baseline="0" noProof="1">
                <a:latin typeface="+mn-lt"/>
                <a:cs typeface="Arial" panose="020B0604020202020204" pitchFamily="34" charset="0"/>
              </a:rPr>
            </a:br>
            <a:r>
              <a:rPr lang="da-DK" altLang="da-DK" sz="900" b="0" baseline="0" noProof="1">
                <a:latin typeface="+mn-lt"/>
                <a:cs typeface="Arial" panose="020B0604020202020204" pitchFamily="34" charset="0"/>
              </a:rPr>
              <a:t>fra et niveau til et næste.</a:t>
            </a:r>
          </a:p>
          <a:p>
            <a:pPr eaLnBrk="1" hangingPunct="1">
              <a:spcAft>
                <a:spcPts val="240"/>
              </a:spcAft>
              <a:defRPr/>
            </a:pPr>
            <a:r>
              <a:rPr lang="da-DK" altLang="da-DK" sz="900" b="0" baseline="0" noProof="1">
                <a:latin typeface="+mn-lt"/>
                <a:cs typeface="Arial" panose="020B0604020202020204" pitchFamily="34" charset="0"/>
              </a:rPr>
              <a:t>For at gå tilbage i tekst-niveauer, </a:t>
            </a:r>
            <a:br>
              <a:rPr lang="da-DK" altLang="da-DK" sz="900" b="0" baseline="0" noProof="1">
                <a:latin typeface="+mn-lt"/>
                <a:cs typeface="Arial" panose="020B0604020202020204" pitchFamily="34" charset="0"/>
              </a:rPr>
            </a:br>
            <a:r>
              <a:rPr lang="da-DK" altLang="da-DK" sz="900" b="0" baseline="0" noProof="1">
                <a:latin typeface="+mn-lt"/>
                <a:cs typeface="Arial" panose="020B0604020202020204" pitchFamily="34" charset="0"/>
              </a:rPr>
              <a:t>brug </a:t>
            </a:r>
            <a:r>
              <a:rPr lang="da-DK" altLang="da-DK" sz="900" b="1" baseline="0" noProof="1">
                <a:latin typeface="+mn-lt"/>
                <a:cs typeface="Arial" panose="020B0604020202020204" pitchFamily="34" charset="0"/>
              </a:rPr>
              <a:t>SHIFT+TAB</a:t>
            </a:r>
            <a:endParaRPr lang="da-DK" altLang="da-DK" sz="900" b="1" noProof="1">
              <a:latin typeface="+mn-lt"/>
              <a:cs typeface="Arial" panose="020B0604020202020204" pitchFamily="34" charset="0"/>
            </a:endParaRPr>
          </a:p>
          <a:p>
            <a:pPr eaLnBrk="1" hangingPunct="1">
              <a:spcAft>
                <a:spcPts val="240"/>
              </a:spcAft>
              <a:defRPr/>
            </a:pPr>
            <a:endParaRPr lang="da-DK" sz="900" b="1" noProof="1">
              <a:latin typeface="+mn-lt"/>
              <a:cs typeface="Arial" panose="020B0604020202020204" pitchFamily="34" charset="0"/>
            </a:endParaRPr>
          </a:p>
          <a:p>
            <a:pPr eaLnBrk="1" hangingPunct="1">
              <a:spcAft>
                <a:spcPts val="240"/>
              </a:spcAft>
              <a:defRPr/>
            </a:pPr>
            <a:r>
              <a:rPr lang="da-DK" sz="900" noProof="1">
                <a:latin typeface="+mn-lt"/>
                <a:cs typeface="Arial" panose="020B0604020202020204" pitchFamily="34" charset="0"/>
              </a:rPr>
              <a:t>Alternativt kan </a:t>
            </a:r>
            <a:br>
              <a:rPr lang="da-DK" sz="900" noProof="1">
                <a:latin typeface="+mn-lt"/>
                <a:cs typeface="Arial" panose="020B0604020202020204" pitchFamily="34" charset="0"/>
              </a:rPr>
            </a:br>
            <a:r>
              <a:rPr lang="da-DK" sz="900" b="1" noProof="1">
                <a:latin typeface="+mn-lt"/>
                <a:cs typeface="Arial" panose="020B0604020202020204" pitchFamily="34" charset="0"/>
              </a:rPr>
              <a:t>Forøg</a:t>
            </a:r>
            <a:r>
              <a:rPr lang="da-DK" sz="900" baseline="0" noProof="1">
                <a:latin typeface="+mn-lt"/>
                <a:cs typeface="Arial" panose="020B0604020202020204" pitchFamily="34" charset="0"/>
              </a:rPr>
              <a:t> og </a:t>
            </a:r>
            <a:r>
              <a:rPr lang="da-DK" sz="900" b="1" baseline="0" noProof="1">
                <a:latin typeface="+mn-lt"/>
                <a:cs typeface="Arial" panose="020B0604020202020204" pitchFamily="34" charset="0"/>
              </a:rPr>
              <a:t>Formindsk </a:t>
            </a:r>
            <a:r>
              <a:rPr lang="da-DK" sz="900" baseline="0" noProof="1">
                <a:latin typeface="+mn-lt"/>
                <a:cs typeface="Arial" panose="020B0604020202020204" pitchFamily="34" charset="0"/>
              </a:rPr>
              <a:t>listeniveau bruges</a:t>
            </a:r>
            <a:endParaRPr lang="da-DK" sz="900" noProof="1">
              <a:latin typeface="+mn-lt"/>
              <a:cs typeface="Arial" panose="020B0604020202020204" pitchFamily="34" charset="0"/>
            </a:endParaRPr>
          </a:p>
          <a:p>
            <a:pPr eaLnBrk="1" hangingPunct="1">
              <a:spcAft>
                <a:spcPts val="240"/>
              </a:spcAft>
              <a:defRPr/>
            </a:pPr>
            <a:endParaRPr lang="da-DK" sz="700" noProof="1">
              <a:latin typeface="+mn-lt"/>
              <a:cs typeface="Arial" panose="020B0604020202020204" pitchFamily="34" charset="0"/>
            </a:endParaRPr>
          </a:p>
        </p:txBody>
      </p:sp>
      <p:sp>
        <p:nvSpPr>
          <p:cNvPr id="17" name="Title 1"/>
          <p:cNvSpPr txBox="1">
            <a:spLocks/>
          </p:cNvSpPr>
          <p:nvPr userDrawn="1"/>
        </p:nvSpPr>
        <p:spPr>
          <a:xfrm>
            <a:off x="720725" y="549275"/>
            <a:ext cx="10752138" cy="695819"/>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3200" dirty="0">
                <a:solidFill>
                  <a:schemeClr val="tx1"/>
                </a:solidFill>
              </a:rPr>
              <a:t>Brugerguide - Slet før anvendelse</a:t>
            </a:r>
          </a:p>
        </p:txBody>
      </p:sp>
      <p:sp>
        <p:nvSpPr>
          <p:cNvPr id="14" name="AutoShape 4"/>
          <p:cNvSpPr>
            <a:spLocks/>
          </p:cNvSpPr>
          <p:nvPr userDrawn="1"/>
        </p:nvSpPr>
        <p:spPr bwMode="gray">
          <a:xfrm>
            <a:off x="7401530" y="3572293"/>
            <a:ext cx="2463605" cy="99514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cs typeface="Arial" panose="020B0604020202020204" pitchFamily="34" charset="0"/>
              </a:rPr>
              <a:t>Hjælpelinjer</a:t>
            </a:r>
          </a:p>
          <a:p>
            <a:pPr eaLnBrk="1" fontAlgn="auto" hangingPunct="1">
              <a:spcBef>
                <a:spcPts val="0"/>
              </a:spcBef>
              <a:spcAft>
                <a:spcPts val="240"/>
              </a:spcAft>
              <a:buFont typeface="+mj-lt"/>
              <a:buNone/>
              <a:defRPr/>
            </a:pPr>
            <a:r>
              <a:rPr lang="da-DK" sz="900" noProof="1">
                <a:solidFill>
                  <a:schemeClr val="tx1"/>
                </a:solidFill>
                <a:cs typeface="Arial" charset="0"/>
              </a:rPr>
              <a:t>For at se hjælpelinjer</a:t>
            </a:r>
          </a:p>
          <a:p>
            <a:pPr eaLnBrk="1" fontAlgn="auto" hangingPunct="1">
              <a:spcBef>
                <a:spcPts val="0"/>
              </a:spcBef>
              <a:spcAft>
                <a:spcPts val="240"/>
              </a:spcAft>
              <a:buFont typeface="+mj-lt"/>
              <a:buNone/>
              <a:defRPr/>
            </a:pPr>
            <a:r>
              <a:rPr lang="da-DK" sz="900" b="1" noProof="1">
                <a:solidFill>
                  <a:schemeClr val="tx1"/>
                </a:solidFill>
                <a:cs typeface="Arial" charset="0"/>
              </a:rPr>
              <a:t>1.</a:t>
            </a:r>
            <a:r>
              <a:rPr lang="da-DK" sz="900" noProof="1">
                <a:solidFill>
                  <a:schemeClr val="tx1"/>
                </a:solidFill>
                <a:cs typeface="Arial" charset="0"/>
              </a:rPr>
              <a:t> Klik på fanen </a:t>
            </a:r>
            <a:r>
              <a:rPr lang="da-DK" sz="900" b="1" noProof="1">
                <a:solidFill>
                  <a:schemeClr val="tx1"/>
                </a:solidFill>
                <a:cs typeface="Arial" charset="0"/>
              </a:rPr>
              <a:t>Vis </a:t>
            </a:r>
            <a:r>
              <a:rPr lang="da-DK" sz="900" b="0" noProof="1">
                <a:solidFill>
                  <a:schemeClr val="tx1"/>
                </a:solidFill>
                <a:cs typeface="Arial" charset="0"/>
              </a:rPr>
              <a:t>og</a:t>
            </a:r>
            <a:r>
              <a:rPr lang="da-DK" sz="900" b="1" noProof="1">
                <a:solidFill>
                  <a:schemeClr val="tx1"/>
                </a:solidFill>
                <a:cs typeface="Arial" charset="0"/>
              </a:rPr>
              <a:t> </a:t>
            </a:r>
            <a:r>
              <a:rPr lang="da-DK" sz="900" b="0" noProof="1">
                <a:solidFill>
                  <a:schemeClr val="tx1"/>
                </a:solidFill>
                <a:cs typeface="Arial" charset="0"/>
              </a:rPr>
              <a:t>sæt hak ved</a:t>
            </a:r>
            <a:r>
              <a:rPr lang="da-DK" sz="900" b="0" baseline="0" noProof="1">
                <a:solidFill>
                  <a:schemeClr val="tx1"/>
                </a:solidFill>
                <a:cs typeface="Arial" charset="0"/>
              </a:rPr>
              <a:t> </a:t>
            </a:r>
            <a:r>
              <a:rPr lang="da-DK" sz="900" b="1" noProof="1">
                <a:solidFill>
                  <a:schemeClr val="tx1"/>
                </a:solidFill>
                <a:cs typeface="Arial" charset="0"/>
              </a:rPr>
              <a:t>Hjælpelinjer</a:t>
            </a:r>
          </a:p>
          <a:p>
            <a:pPr eaLnBrk="1" hangingPunct="1">
              <a:spcBef>
                <a:spcPts val="0"/>
              </a:spcBef>
              <a:spcAft>
                <a:spcPts val="240"/>
              </a:spcAft>
              <a:buFont typeface="+mj-lt"/>
              <a:buNone/>
              <a:defRPr/>
            </a:pPr>
            <a:endParaRPr lang="da-DK" sz="900" b="1" noProof="1">
              <a:solidFill>
                <a:schemeClr val="tx1"/>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tx1"/>
                </a:solidFill>
                <a:cs typeface="Arial" panose="020B0604020202020204" pitchFamily="34" charset="0"/>
              </a:rPr>
              <a:t>Tips</a:t>
            </a:r>
            <a:r>
              <a:rPr lang="da-DK" sz="900" noProof="1">
                <a:solidFill>
                  <a:schemeClr val="tx1"/>
                </a:solidFill>
                <a:cs typeface="Arial" panose="020B0604020202020204" pitchFamily="34" charset="0"/>
              </a:rPr>
              <a:t>: </a:t>
            </a:r>
            <a:r>
              <a:rPr lang="da-DK" sz="900" b="1" noProof="1">
                <a:solidFill>
                  <a:schemeClr val="tx1"/>
                </a:solidFill>
                <a:cs typeface="Arial" panose="020B0604020202020204" pitchFamily="34" charset="0"/>
              </a:rPr>
              <a:t>Alt + F9 </a:t>
            </a:r>
            <a:r>
              <a:rPr lang="da-DK" sz="900" noProof="1">
                <a:solidFill>
                  <a:schemeClr val="tx1"/>
                </a:solidFill>
                <a:cs typeface="Arial" panose="020B0604020202020204" pitchFamily="34" charset="0"/>
              </a:rPr>
              <a:t>for hurtig visning af hjælpelinjer</a:t>
            </a:r>
          </a:p>
          <a:p>
            <a:pPr eaLnBrk="1" hangingPunct="1">
              <a:spcBef>
                <a:spcPts val="0"/>
              </a:spcBef>
              <a:spcAft>
                <a:spcPts val="240"/>
              </a:spcAft>
              <a:buFont typeface="+mj-lt"/>
              <a:buNone/>
              <a:defRPr/>
            </a:pPr>
            <a:endParaRPr lang="da-DK" sz="700" noProof="1">
              <a:solidFill>
                <a:schemeClr val="tx1"/>
              </a:solidFill>
              <a:cs typeface="Arial" panose="020B0604020202020204" pitchFamily="34" charset="0"/>
            </a:endParaRPr>
          </a:p>
        </p:txBody>
      </p:sp>
      <p:sp>
        <p:nvSpPr>
          <p:cNvPr id="15" name="Text Box 48"/>
          <p:cNvSpPr txBox="1">
            <a:spLocks noChangeArrowheads="1"/>
          </p:cNvSpPr>
          <p:nvPr userDrawn="1"/>
        </p:nvSpPr>
        <p:spPr bwMode="auto">
          <a:xfrm>
            <a:off x="7401531" y="1840105"/>
            <a:ext cx="246360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For at justere sidenummerering, </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dato og sidefod</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Indsæt</a:t>
            </a:r>
            <a:r>
              <a:rPr lang="da-DK" altLang="da-DK" sz="900" strike="noStrike" noProof="1">
                <a:solidFill>
                  <a:schemeClr val="tx1"/>
                </a:solidFill>
                <a:latin typeface="+mn-lt"/>
                <a:cs typeface="Arial" panose="020B0604020202020204" pitchFamily="34" charset="0"/>
              </a:rPr>
              <a:t> </a:t>
            </a:r>
            <a:endParaRPr lang="da-DK" altLang="da-DK" sz="900" strike="sngStrike" noProof="1">
              <a:solidFill>
                <a:schemeClr val="tx1"/>
              </a:solidFill>
              <a:latin typeface="+mn-lt"/>
              <a:cs typeface="Arial" panose="020B0604020202020204" pitchFamily="34" charset="0"/>
            </a:endParaRPr>
          </a:p>
          <a:p>
            <a:pPr eaLnBrk="1" hangingPunct="1">
              <a:spcAft>
                <a:spcPts val="240"/>
              </a:spcAft>
              <a:defRPr/>
            </a:pPr>
            <a:r>
              <a:rPr lang="da-DK" altLang="da-DK" sz="900" b="1" noProof="1">
                <a:solidFill>
                  <a:schemeClr val="tx1"/>
                </a:solidFill>
                <a:latin typeface="+mn-lt"/>
                <a:cs typeface="Arial" panose="020B0604020202020204" pitchFamily="34" charset="0"/>
              </a:rPr>
              <a:t>2. </a:t>
            </a:r>
            <a:r>
              <a:rPr lang="da-DK" altLang="da-DK" sz="90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240"/>
              </a:spcAft>
              <a:defRPr/>
            </a:pPr>
            <a:endParaRPr lang="da-DK" sz="900" b="1" noProof="1">
              <a:solidFill>
                <a:schemeClr val="tx1"/>
              </a:solidFill>
              <a:latin typeface="+mn-lt"/>
              <a:cs typeface="Arial" panose="020B0604020202020204" pitchFamily="34" charset="0"/>
            </a:endParaRPr>
          </a:p>
          <a:p>
            <a:pPr eaLnBrk="1" hangingPunct="1">
              <a:spcAft>
                <a:spcPts val="240"/>
              </a:spcAft>
              <a:defRPr/>
            </a:pPr>
            <a:r>
              <a:rPr lang="da-DK" sz="900" noProof="1">
                <a:solidFill>
                  <a:schemeClr val="tx1"/>
                </a:solidFill>
                <a:latin typeface="+mn-lt"/>
                <a:cs typeface="Arial" panose="020B0604020202020204" pitchFamily="34" charset="0"/>
              </a:rPr>
              <a:t>Vælg </a:t>
            </a:r>
            <a:r>
              <a:rPr lang="da-DK" sz="900" b="1" noProof="1">
                <a:solidFill>
                  <a:schemeClr val="tx1"/>
                </a:solidFill>
                <a:latin typeface="+mn-lt"/>
                <a:cs typeface="Arial" panose="020B0604020202020204" pitchFamily="34" charset="0"/>
              </a:rPr>
              <a:t>Anvend på alle </a:t>
            </a:r>
            <a:r>
              <a:rPr lang="da-DK" sz="900" noProof="1">
                <a:solidFill>
                  <a:schemeClr val="tx1"/>
                </a:solidFill>
                <a:latin typeface="+mn-lt"/>
                <a:cs typeface="Arial" panose="020B0604020202020204" pitchFamily="34" charset="0"/>
              </a:rPr>
              <a:t>eller </a:t>
            </a:r>
            <a:r>
              <a:rPr lang="da-DK" sz="900" b="1" noProof="1">
                <a:solidFill>
                  <a:schemeClr val="tx1"/>
                </a:solidFill>
                <a:latin typeface="+mn-lt"/>
                <a:cs typeface="Arial" panose="020B0604020202020204" pitchFamily="34" charset="0"/>
              </a:rPr>
              <a:t>Anvend</a:t>
            </a:r>
            <a:r>
              <a:rPr lang="da-DK" sz="900" noProof="1">
                <a:solidFill>
                  <a:schemeClr val="tx1"/>
                </a:solidFill>
                <a:latin typeface="+mn-lt"/>
                <a:cs typeface="Arial" panose="020B0604020202020204" pitchFamily="34" charset="0"/>
              </a:rPr>
              <a:t> hvis det</a:t>
            </a:r>
            <a:br>
              <a:rPr lang="da-DK" sz="900" noProof="1">
                <a:solidFill>
                  <a:schemeClr val="tx1"/>
                </a:solidFill>
                <a:latin typeface="+mn-lt"/>
                <a:cs typeface="Arial" panose="020B0604020202020204" pitchFamily="34" charset="0"/>
              </a:rPr>
            </a:br>
            <a:r>
              <a:rPr lang="da-DK" sz="900" noProof="1">
                <a:solidFill>
                  <a:schemeClr val="tx1"/>
                </a:solidFill>
                <a:latin typeface="+mn-lt"/>
                <a:cs typeface="Arial" panose="020B0604020202020204" pitchFamily="34" charset="0"/>
              </a:rPr>
              <a:t>kun skal være på et enkelt slide</a:t>
            </a:r>
          </a:p>
          <a:p>
            <a:pPr eaLnBrk="1" hangingPunct="1">
              <a:spcAft>
                <a:spcPts val="240"/>
              </a:spcAft>
              <a:defRPr/>
            </a:pPr>
            <a:endParaRPr lang="da-DK" sz="700" noProof="1">
              <a:solidFill>
                <a:schemeClr val="tx1"/>
              </a:solidFill>
              <a:latin typeface="+mn-lt"/>
              <a:cs typeface="Arial" panose="020B0604020202020204" pitchFamily="34" charset="0"/>
            </a:endParaRPr>
          </a:p>
        </p:txBody>
      </p:sp>
      <p:sp>
        <p:nvSpPr>
          <p:cNvPr id="18" name="AutoShape 4"/>
          <p:cNvSpPr>
            <a:spLocks/>
          </p:cNvSpPr>
          <p:nvPr userDrawn="1"/>
        </p:nvSpPr>
        <p:spPr bwMode="gray">
          <a:xfrm>
            <a:off x="4184539" y="1840105"/>
            <a:ext cx="2333140" cy="50783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cs typeface="Arial" panose="020B0604020202020204" pitchFamily="34" charset="0"/>
              </a:rPr>
              <a:t>Indsæt billede</a:t>
            </a:r>
          </a:p>
          <a:p>
            <a:pPr eaLnBrk="1" fontAlgn="auto" hangingPunct="1">
              <a:spcBef>
                <a:spcPts val="0"/>
              </a:spcBef>
              <a:spcAft>
                <a:spcPts val="240"/>
              </a:spcAft>
              <a:buFont typeface="+mj-lt"/>
              <a:buNone/>
              <a:defRPr/>
            </a:pPr>
            <a:r>
              <a:rPr lang="da-DK" sz="900" noProof="1">
                <a:solidFill>
                  <a:schemeClr val="tx1"/>
                </a:solidFill>
                <a:cs typeface="Arial" charset="0"/>
              </a:rPr>
              <a:t>På slides med billedpladsholder, klik på </a:t>
            </a:r>
            <a:br>
              <a:rPr lang="da-DK" sz="900" noProof="1">
                <a:solidFill>
                  <a:schemeClr val="tx1"/>
                </a:solidFill>
                <a:cs typeface="Arial" charset="0"/>
              </a:rPr>
            </a:br>
            <a:r>
              <a:rPr lang="da-DK" sz="900" noProof="1">
                <a:solidFill>
                  <a:schemeClr val="tx1"/>
                </a:solidFill>
                <a:cs typeface="Arial" charset="0"/>
              </a:rPr>
              <a:t>ikonet og vælg </a:t>
            </a:r>
            <a:r>
              <a:rPr lang="da-DK" sz="900" b="1" noProof="1">
                <a:solidFill>
                  <a:schemeClr val="tx1"/>
                </a:solidFill>
                <a:cs typeface="Arial" charset="0"/>
              </a:rPr>
              <a:t>Indsæt</a:t>
            </a:r>
            <a:endParaRPr lang="da-DK" sz="900" b="1" noProof="1">
              <a:solidFill>
                <a:schemeClr val="tx1"/>
              </a:solidFill>
              <a:cs typeface="Arial" panose="020B0604020202020204" pitchFamily="34" charset="0"/>
            </a:endParaRPr>
          </a:p>
        </p:txBody>
      </p:sp>
      <p:sp>
        <p:nvSpPr>
          <p:cNvPr id="22" name="TextBox 12"/>
          <p:cNvSpPr txBox="1">
            <a:spLocks noChangeArrowheads="1"/>
          </p:cNvSpPr>
          <p:nvPr userDrawn="1"/>
        </p:nvSpPr>
        <p:spPr bwMode="auto">
          <a:xfrm>
            <a:off x="4184539" y="2736739"/>
            <a:ext cx="233314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r>
              <a:rPr lang="da-DK" sz="1000" b="1" noProof="1">
                <a:solidFill>
                  <a:schemeClr val="tx1"/>
                </a:solidFill>
                <a:latin typeface="+mn-lt"/>
              </a:rPr>
              <a:t>Beskær billede</a:t>
            </a:r>
          </a:p>
          <a:p>
            <a:pPr algn="l" eaLnBrk="1" hangingPunct="1">
              <a:spcBef>
                <a:spcPts val="0"/>
              </a:spcBef>
              <a:spcAft>
                <a:spcPts val="600"/>
              </a:spcAft>
              <a:buFontTx/>
              <a:buNone/>
              <a:defRPr/>
            </a:pPr>
            <a:r>
              <a:rPr lang="da-DK" sz="900" b="1" noProof="1">
                <a:solidFill>
                  <a:schemeClr val="tx1"/>
                </a:solidFill>
                <a:latin typeface="+mn-lt"/>
              </a:rPr>
              <a:t>1. </a:t>
            </a:r>
            <a:r>
              <a:rPr lang="da-DK" sz="900" b="0" noProof="1">
                <a:solidFill>
                  <a:schemeClr val="tx1"/>
                </a:solidFill>
                <a:latin typeface="+mn-lt"/>
              </a:rPr>
              <a:t>Klik </a:t>
            </a:r>
            <a:r>
              <a:rPr lang="da-DK" sz="900" b="1" noProof="1">
                <a:solidFill>
                  <a:schemeClr val="tx1"/>
                </a:solidFill>
                <a:latin typeface="+mn-lt"/>
              </a:rPr>
              <a:t>Beskær</a:t>
            </a:r>
            <a:r>
              <a:rPr lang="da-DK" sz="900" b="0" noProof="1">
                <a:solidFill>
                  <a:schemeClr val="tx1"/>
                </a:solidFill>
                <a:latin typeface="+mn-lt"/>
              </a:rPr>
              <a:t> for at ændre</a:t>
            </a:r>
            <a:r>
              <a:rPr lang="da-DK" sz="900" b="0" baseline="0" noProof="1">
                <a:solidFill>
                  <a:schemeClr val="tx1"/>
                </a:solidFill>
                <a:latin typeface="+mn-lt"/>
              </a:rPr>
              <a:t> </a:t>
            </a:r>
            <a:r>
              <a:rPr lang="da-DK" sz="900" b="0" noProof="1">
                <a:solidFill>
                  <a:schemeClr val="tx1"/>
                </a:solidFill>
                <a:latin typeface="+mn-lt"/>
              </a:rPr>
              <a:t>billedets fokus/størrelse</a:t>
            </a:r>
            <a:endParaRPr lang="da-DK" altLang="da-DK" sz="900" b="0" noProof="1">
              <a:solidFill>
                <a:schemeClr val="tx1"/>
              </a:solidFill>
              <a:latin typeface="+mn-lt"/>
              <a:cs typeface="Arial" pitchFamily="34" charset="0"/>
            </a:endParaRPr>
          </a:p>
          <a:p>
            <a:pPr algn="l" eaLnBrk="1" hangingPunct="1">
              <a:spcBef>
                <a:spcPct val="0"/>
              </a:spcBef>
              <a:spcAft>
                <a:spcPts val="600"/>
              </a:spcAft>
              <a:buFontTx/>
              <a:buNone/>
              <a:defRPr/>
            </a:pPr>
            <a:r>
              <a:rPr lang="da-DK" altLang="da-DK" sz="900" b="1" noProof="1">
                <a:solidFill>
                  <a:schemeClr val="tx1"/>
                </a:solidFill>
                <a:latin typeface="+mn-lt"/>
                <a:cs typeface="Arial" pitchFamily="34" charset="0"/>
              </a:rPr>
              <a:t>2. </a:t>
            </a:r>
            <a:r>
              <a:rPr lang="da-DK" altLang="da-DK" sz="900" b="0" noProof="1">
                <a:solidFill>
                  <a:schemeClr val="tx1"/>
                </a:solidFill>
                <a:latin typeface="+mn-lt"/>
                <a:cs typeface="Arial" pitchFamily="34" charset="0"/>
              </a:rPr>
              <a:t>Ønsker du at skalere billedet, så </a:t>
            </a:r>
            <a:br>
              <a:rPr lang="da-DK" altLang="da-DK" sz="900" b="0" noProof="1">
                <a:solidFill>
                  <a:schemeClr val="tx1"/>
                </a:solidFill>
                <a:latin typeface="+mn-lt"/>
                <a:cs typeface="Arial" pitchFamily="34" charset="0"/>
              </a:rPr>
            </a:br>
            <a:r>
              <a:rPr lang="da-DK" altLang="da-DK" sz="900" b="0" noProof="1">
                <a:solidFill>
                  <a:schemeClr val="tx1"/>
                </a:solidFill>
                <a:latin typeface="+mn-lt"/>
                <a:cs typeface="Arial" pitchFamily="34" charset="0"/>
              </a:rPr>
              <a:t>hold </a:t>
            </a:r>
            <a:r>
              <a:rPr lang="da-DK" altLang="da-DK" sz="900" b="1" noProof="1">
                <a:solidFill>
                  <a:schemeClr val="tx1"/>
                </a:solidFill>
                <a:latin typeface="+mn-lt"/>
                <a:cs typeface="Arial" pitchFamily="34" charset="0"/>
              </a:rPr>
              <a:t>SHIFT</a:t>
            </a:r>
            <a:r>
              <a:rPr lang="da-DK" altLang="da-DK" sz="900" b="0" noProof="1">
                <a:solidFill>
                  <a:schemeClr val="tx1"/>
                </a:solidFill>
                <a:latin typeface="+mn-lt"/>
                <a:cs typeface="Arial" pitchFamily="34" charset="0"/>
              </a:rPr>
              <a:t>-knappen nede, mens </a:t>
            </a:r>
            <a:br>
              <a:rPr lang="da-DK" altLang="da-DK" sz="900" b="0" noProof="1">
                <a:solidFill>
                  <a:schemeClr val="tx1"/>
                </a:solidFill>
                <a:latin typeface="+mn-lt"/>
                <a:cs typeface="Arial" pitchFamily="34" charset="0"/>
              </a:rPr>
            </a:br>
            <a:r>
              <a:rPr lang="da-DK" altLang="da-DK" sz="900" b="0" strike="noStrike" noProof="1">
                <a:solidFill>
                  <a:schemeClr val="tx1"/>
                </a:solidFill>
                <a:latin typeface="+mn-lt"/>
                <a:cs typeface="Arial" pitchFamily="34" charset="0"/>
              </a:rPr>
              <a:t>du trækker</a:t>
            </a:r>
            <a:r>
              <a:rPr lang="da-DK" altLang="da-DK" sz="900" b="0" noProof="1">
                <a:solidFill>
                  <a:schemeClr val="tx1"/>
                </a:solidFill>
                <a:latin typeface="+mn-lt"/>
                <a:cs typeface="Arial" pitchFamily="34" charset="0"/>
              </a:rPr>
              <a:t> i billedets hjørner</a:t>
            </a:r>
          </a:p>
          <a:p>
            <a:pPr algn="l" eaLnBrk="1" fontAlgn="auto" hangingPunct="1">
              <a:spcBef>
                <a:spcPts val="600"/>
              </a:spcBef>
              <a:spcAft>
                <a:spcPts val="600"/>
              </a:spcAft>
              <a:buFontTx/>
              <a:buNone/>
              <a:defRPr/>
            </a:pPr>
            <a:r>
              <a:rPr lang="da-DK" sz="900" b="1" noProof="1">
                <a:solidFill>
                  <a:schemeClr val="tx1"/>
                </a:solidFill>
                <a:latin typeface="+mn-lt"/>
              </a:rPr>
              <a:t>Tips</a:t>
            </a:r>
            <a:r>
              <a:rPr lang="da-DK" sz="900" b="0" noProof="1">
                <a:solidFill>
                  <a:schemeClr val="tx1"/>
                </a:solidFill>
                <a:latin typeface="+mn-lt"/>
              </a:rPr>
              <a:t>: Hvis du sletter billedet og </a:t>
            </a:r>
            <a:br>
              <a:rPr lang="da-DK" sz="900" b="0" noProof="1">
                <a:solidFill>
                  <a:schemeClr val="tx1"/>
                </a:solidFill>
                <a:latin typeface="+mn-lt"/>
              </a:rPr>
            </a:br>
            <a:r>
              <a:rPr lang="da-DK" sz="900" b="0" noProof="1">
                <a:solidFill>
                  <a:schemeClr val="tx1"/>
                </a:solidFill>
                <a:latin typeface="+mn-lt"/>
              </a:rPr>
              <a:t>indsætter et nyt, kan billedet lægge </a:t>
            </a:r>
            <a:br>
              <a:rPr lang="da-DK" sz="900" b="0" noProof="1">
                <a:solidFill>
                  <a:schemeClr val="tx1"/>
                </a:solidFill>
                <a:latin typeface="+mn-lt"/>
              </a:rPr>
            </a:br>
            <a:r>
              <a:rPr lang="da-DK" sz="900" b="0" noProof="1">
                <a:solidFill>
                  <a:schemeClr val="tx1"/>
                </a:solidFill>
                <a:latin typeface="+mn-lt"/>
              </a:rPr>
              <a:t>sig foran tekst og grafik. Hvis dette sker, </a:t>
            </a:r>
            <a:br>
              <a:rPr lang="da-DK" sz="900" b="0" noProof="1">
                <a:solidFill>
                  <a:schemeClr val="tx1"/>
                </a:solidFill>
                <a:latin typeface="+mn-lt"/>
              </a:rPr>
            </a:br>
            <a:r>
              <a:rPr lang="da-DK" sz="900" b="0" noProof="1">
                <a:solidFill>
                  <a:schemeClr val="tx1"/>
                </a:solidFill>
                <a:latin typeface="+mn-lt"/>
              </a:rPr>
              <a:t>højreklik på billedet og vælg </a:t>
            </a:r>
            <a:r>
              <a:rPr lang="da-DK" sz="900" b="1" noProof="1">
                <a:solidFill>
                  <a:schemeClr val="tx1"/>
                </a:solidFill>
                <a:latin typeface="+mn-lt"/>
              </a:rPr>
              <a:t>Placer bagest</a:t>
            </a:r>
            <a:endParaRPr lang="da-DK" altLang="da-DK" sz="900" b="0" noProof="1">
              <a:solidFill>
                <a:schemeClr val="tx1"/>
              </a:solidFill>
              <a:latin typeface="+mn-lt"/>
              <a:cs typeface="Arial" pitchFamily="34" charset="0"/>
            </a:endParaRPr>
          </a:p>
        </p:txBody>
      </p:sp>
      <p:sp>
        <p:nvSpPr>
          <p:cNvPr id="12" name="Text Box 48"/>
          <p:cNvSpPr txBox="1">
            <a:spLocks noChangeArrowheads="1"/>
          </p:cNvSpPr>
          <p:nvPr userDrawn="1"/>
        </p:nvSpPr>
        <p:spPr bwMode="auto">
          <a:xfrm>
            <a:off x="732308" y="3578989"/>
            <a:ext cx="24636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Brug layouts</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Hjem</a:t>
            </a:r>
            <a:endParaRPr lang="da-DK" altLang="da-DK" sz="900" b="1" strike="sngStrike" noProof="1">
              <a:solidFill>
                <a:schemeClr val="tx1"/>
              </a:solidFill>
              <a:latin typeface="+mn-lt"/>
              <a:cs typeface="Arial" panose="020B0604020202020204" pitchFamily="34" charset="0"/>
            </a:endParaRPr>
          </a:p>
          <a:p>
            <a:pPr eaLnBrk="1" hangingPunct="1">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Klik på menupunktet </a:t>
            </a:r>
            <a:r>
              <a:rPr lang="da-DK" altLang="da-DK" sz="900" b="1" baseline="0" noProof="1">
                <a:solidFill>
                  <a:schemeClr val="tx1"/>
                </a:solidFill>
                <a:latin typeface="+mn-lt"/>
                <a:cs typeface="Arial" panose="020B0604020202020204" pitchFamily="34" charset="0"/>
              </a:rPr>
              <a:t>Nyt Slide </a:t>
            </a:r>
            <a:r>
              <a:rPr lang="da-DK" altLang="da-DK" sz="900" noProof="1">
                <a:solidFill>
                  <a:schemeClr val="tx1"/>
                </a:solidFill>
                <a:latin typeface="+mn-lt"/>
                <a:cs typeface="Arial" panose="020B0604020202020204" pitchFamily="34" charset="0"/>
              </a:rPr>
              <a:t>for </a:t>
            </a:r>
            <a:br>
              <a:rPr lang="da-DK" altLang="da-DK" sz="900" noProof="1">
                <a:solidFill>
                  <a:schemeClr val="tx1"/>
                </a:solidFill>
                <a:latin typeface="+mn-lt"/>
                <a:cs typeface="Arial" panose="020B0604020202020204" pitchFamily="34" charset="0"/>
              </a:rPr>
            </a:br>
            <a:r>
              <a:rPr lang="da-DK" altLang="da-DK" sz="900" noProof="1">
                <a:solidFill>
                  <a:schemeClr val="tx1"/>
                </a:solidFill>
                <a:latin typeface="+mn-lt"/>
                <a:cs typeface="Arial" panose="020B0604020202020204" pitchFamily="34" charset="0"/>
              </a:rPr>
              <a:t>at</a:t>
            </a:r>
            <a:r>
              <a:rPr lang="da-DK" altLang="da-DK" sz="900" baseline="0" noProof="1">
                <a:solidFill>
                  <a:schemeClr val="tx1"/>
                </a:solidFill>
                <a:latin typeface="+mn-lt"/>
                <a:cs typeface="Arial" panose="020B0604020202020204" pitchFamily="34" charset="0"/>
              </a:rPr>
              <a:t> indsætte nyt dias</a:t>
            </a:r>
            <a:endParaRPr lang="da-DK" altLang="da-DK" sz="900" noProof="1">
              <a:solidFill>
                <a:schemeClr val="tx1"/>
              </a:solidFill>
              <a:latin typeface="+mn-lt"/>
              <a:cs typeface="Arial" panose="020B0604020202020204" pitchFamily="34" charset="0"/>
            </a:endParaRPr>
          </a:p>
          <a:p>
            <a:pPr eaLnBrk="1" hangingPunct="1">
              <a:spcAft>
                <a:spcPts val="240"/>
              </a:spcAft>
              <a:defRPr/>
            </a:pPr>
            <a:r>
              <a:rPr lang="da-DK" altLang="da-DK" sz="900" b="1" noProof="1">
                <a:solidFill>
                  <a:schemeClr val="tx1"/>
                </a:solidFill>
                <a:latin typeface="+mn-lt"/>
                <a:cs typeface="Arial" panose="020B0604020202020204" pitchFamily="34" charset="0"/>
              </a:rPr>
              <a:t>3. </a:t>
            </a:r>
            <a:r>
              <a:rPr lang="da-DK" altLang="da-DK" sz="90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Layout</a:t>
            </a:r>
            <a:r>
              <a:rPr lang="da-DK" altLang="da-DK" sz="900" baseline="0" noProof="1">
                <a:solidFill>
                  <a:schemeClr val="tx1"/>
                </a:solidFill>
                <a:latin typeface="+mn-lt"/>
                <a:cs typeface="Arial" panose="020B0604020202020204" pitchFamily="34" charset="0"/>
              </a:rPr>
              <a:t> for at ændre dit </a:t>
            </a:r>
            <a:br>
              <a:rPr lang="da-DK" altLang="da-DK" sz="900" baseline="0" noProof="1">
                <a:solidFill>
                  <a:schemeClr val="tx1"/>
                </a:solidFill>
                <a:latin typeface="+mn-lt"/>
                <a:cs typeface="Arial" panose="020B0604020202020204" pitchFamily="34" charset="0"/>
              </a:rPr>
            </a:br>
            <a:r>
              <a:rPr lang="da-DK" altLang="da-DK" sz="900" baseline="0" noProof="1">
                <a:solidFill>
                  <a:schemeClr val="tx1"/>
                </a:solidFill>
                <a:latin typeface="+mn-lt"/>
                <a:cs typeface="Arial" panose="020B0604020202020204" pitchFamily="34" charset="0"/>
              </a:rPr>
              <a:t>nuværende layout til et alternativt</a:t>
            </a:r>
            <a:endParaRPr lang="da-DK" sz="900" b="1" noProof="1">
              <a:solidFill>
                <a:schemeClr val="tx1"/>
              </a:solidFill>
              <a:latin typeface="+mn-lt"/>
              <a:cs typeface="Arial" panose="020B0604020202020204" pitchFamily="34" charset="0"/>
            </a:endParaRPr>
          </a:p>
        </p:txBody>
      </p:sp>
      <p:sp>
        <p:nvSpPr>
          <p:cNvPr id="27" name="AutoShape 4"/>
          <p:cNvSpPr>
            <a:spLocks/>
          </p:cNvSpPr>
          <p:nvPr userDrawn="1"/>
        </p:nvSpPr>
        <p:spPr bwMode="gray">
          <a:xfrm>
            <a:off x="739187" y="5020343"/>
            <a:ext cx="2234653" cy="86177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a:t>
            </a:r>
            <a:r>
              <a:rPr lang="da-DK" altLang="da-DK" sz="900" noProof="1">
                <a:solidFill>
                  <a:schemeClr val="tx1"/>
                </a:solidFill>
                <a:latin typeface="+mn-lt"/>
                <a:cs typeface="Arial" panose="020B0604020202020204" pitchFamily="34" charset="0"/>
              </a:rPr>
              <a:t> Klik på fanen </a:t>
            </a:r>
            <a:r>
              <a:rPr lang="da-DK" altLang="da-DK" sz="900" b="1" noProof="1">
                <a:solidFill>
                  <a:schemeClr val="tx1"/>
                </a:solidFill>
                <a:latin typeface="+mn-lt"/>
                <a:cs typeface="Arial" panose="020B0604020202020204" pitchFamily="34" charset="0"/>
              </a:rPr>
              <a:t>Hjem</a:t>
            </a:r>
            <a:endParaRPr lang="da-DK" altLang="da-DK" sz="90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Vælg</a:t>
            </a:r>
            <a:r>
              <a:rPr lang="da-DK" altLang="da-DK" sz="900" baseline="0" noProof="1">
                <a:solidFill>
                  <a:schemeClr val="tx1"/>
                </a:solidFill>
                <a:latin typeface="+mn-lt"/>
                <a:cs typeface="Arial" panose="020B0604020202020204" pitchFamily="34" charset="0"/>
              </a:rPr>
              <a:t> </a:t>
            </a:r>
            <a:r>
              <a:rPr lang="da-DK" altLang="da-DK" sz="900" b="1" baseline="0" noProof="1">
                <a:solidFill>
                  <a:schemeClr val="tx1"/>
                </a:solidFill>
                <a:latin typeface="+mn-lt"/>
                <a:cs typeface="Arial" panose="020B0604020202020204" pitchFamily="34" charset="0"/>
              </a:rPr>
              <a:t>Nulstil</a:t>
            </a:r>
            <a:r>
              <a:rPr lang="da-DK" altLang="da-DK" sz="900" b="1" noProof="1">
                <a:solidFill>
                  <a:schemeClr val="tx1"/>
                </a:solidFill>
                <a:latin typeface="+mn-lt"/>
                <a:cs typeface="Arial" panose="020B0604020202020204" pitchFamily="34" charset="0"/>
              </a:rPr>
              <a:t> </a:t>
            </a:r>
            <a:r>
              <a:rPr lang="da-DK" altLang="da-DK" sz="900" noProof="1">
                <a:solidFill>
                  <a:schemeClr val="tx1"/>
                </a:solidFill>
                <a:latin typeface="+mn-lt"/>
                <a:cs typeface="Arial" panose="020B0604020202020204" pitchFamily="34" charset="0"/>
              </a:rPr>
              <a:t>for at</a:t>
            </a:r>
            <a:r>
              <a:rPr lang="da-DK" altLang="da-DK" sz="900" baseline="0" noProof="1">
                <a:solidFill>
                  <a:schemeClr val="tx1"/>
                </a:solidFill>
                <a:latin typeface="+mn-lt"/>
                <a:cs typeface="Arial" panose="020B0604020202020204" pitchFamily="34" charset="0"/>
              </a:rPr>
              <a:t> nulstille </a:t>
            </a:r>
            <a:r>
              <a:rPr lang="da-DK" sz="900" baseline="0" noProof="1">
                <a:solidFill>
                  <a:schemeClr val="tx1"/>
                </a:solidFill>
                <a:cs typeface="Arial" charset="0"/>
              </a:rPr>
              <a:t>placering, størrelse og formatering af pladsholdere</a:t>
            </a:r>
            <a:br>
              <a:rPr lang="da-DK" sz="900" baseline="0" noProof="1">
                <a:solidFill>
                  <a:schemeClr val="tx1"/>
                </a:solidFill>
                <a:cs typeface="Arial" charset="0"/>
              </a:rPr>
            </a:br>
            <a:r>
              <a:rPr lang="da-DK" sz="900" baseline="0" noProof="1">
                <a:solidFill>
                  <a:schemeClr val="tx1"/>
                </a:solidFill>
                <a:cs typeface="Arial" charset="0"/>
              </a:rPr>
              <a:t>til layoutets oprindelige design </a:t>
            </a:r>
            <a:endParaRPr lang="da-DK" sz="900" b="1" noProof="1">
              <a:solidFill>
                <a:schemeClr val="tx1"/>
              </a:solidFill>
              <a:cs typeface="Arial" panose="020B0604020202020204" pitchFamily="34" charset="0"/>
            </a:endParaRPr>
          </a:p>
        </p:txBody>
      </p:sp>
      <p:sp>
        <p:nvSpPr>
          <p:cNvPr id="5" name="Rectangle 2"/>
          <p:cNvSpPr>
            <a:spLocks noChangeArrowheads="1"/>
          </p:cNvSpPr>
          <p:nvPr userDrawn="1"/>
        </p:nvSpPr>
        <p:spPr bwMode="auto">
          <a:xfrm>
            <a:off x="6170613" y="466791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6" name="Rectangle 4"/>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sp>
        <p:nvSpPr>
          <p:cNvPr id="7" name="Rectangle 6"/>
          <p:cNvSpPr>
            <a:spLocks noChangeArrowheads="1"/>
          </p:cNvSpPr>
          <p:nvPr userDrawn="1"/>
        </p:nvSpPr>
        <p:spPr bwMode="auto">
          <a:xfrm>
            <a:off x="4097770" y="57173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dirty="0"/>
          </a:p>
        </p:txBody>
      </p:sp>
      <p:pic>
        <p:nvPicPr>
          <p:cNvPr id="26" name="Billede 25"/>
          <p:cNvPicPr>
            <a:picLocks noChangeAspect="1"/>
          </p:cNvPicPr>
          <p:nvPr userDrawn="1"/>
        </p:nvPicPr>
        <p:blipFill>
          <a:blip r:embed="rId2"/>
          <a:stretch>
            <a:fillRect/>
          </a:stretch>
        </p:blipFill>
        <p:spPr>
          <a:xfrm>
            <a:off x="2973840" y="3064798"/>
            <a:ext cx="549328" cy="285228"/>
          </a:xfrm>
          <a:prstGeom prst="rect">
            <a:avLst/>
          </a:prstGeom>
        </p:spPr>
      </p:pic>
      <p:pic>
        <p:nvPicPr>
          <p:cNvPr id="29" name="Billede 28"/>
          <p:cNvPicPr>
            <a:picLocks noChangeAspect="1"/>
          </p:cNvPicPr>
          <p:nvPr userDrawn="1"/>
        </p:nvPicPr>
        <p:blipFill>
          <a:blip r:embed="rId3"/>
          <a:stretch>
            <a:fillRect/>
          </a:stretch>
        </p:blipFill>
        <p:spPr>
          <a:xfrm>
            <a:off x="6306575" y="2912438"/>
            <a:ext cx="337400" cy="321707"/>
          </a:xfrm>
          <a:prstGeom prst="rect">
            <a:avLst/>
          </a:prstGeom>
        </p:spPr>
      </p:pic>
      <p:pic>
        <p:nvPicPr>
          <p:cNvPr id="31" name="Picture 4"/>
          <p:cNvPicPr>
            <a:picLocks noChangeAspect="1"/>
          </p:cNvPicPr>
          <p:nvPr userDrawn="1"/>
        </p:nvPicPr>
        <p:blipFill>
          <a:blip r:embed="rId4"/>
          <a:stretch>
            <a:fillRect/>
          </a:stretch>
        </p:blipFill>
        <p:spPr>
          <a:xfrm>
            <a:off x="6306575" y="2032669"/>
            <a:ext cx="262151" cy="256054"/>
          </a:xfrm>
          <a:prstGeom prst="rect">
            <a:avLst/>
          </a:prstGeom>
        </p:spPr>
      </p:pic>
      <p:pic>
        <p:nvPicPr>
          <p:cNvPr id="32" name="Billede 31"/>
          <p:cNvPicPr>
            <a:picLocks noChangeAspect="1"/>
          </p:cNvPicPr>
          <p:nvPr userDrawn="1"/>
        </p:nvPicPr>
        <p:blipFill>
          <a:blip r:embed="rId5"/>
          <a:stretch>
            <a:fillRect/>
          </a:stretch>
        </p:blipFill>
        <p:spPr>
          <a:xfrm>
            <a:off x="2973840" y="4502402"/>
            <a:ext cx="612361" cy="197840"/>
          </a:xfrm>
          <a:prstGeom prst="rect">
            <a:avLst/>
          </a:prstGeom>
        </p:spPr>
      </p:pic>
      <p:pic>
        <p:nvPicPr>
          <p:cNvPr id="33" name="Billede 32"/>
          <p:cNvPicPr>
            <a:picLocks noChangeAspect="1"/>
          </p:cNvPicPr>
          <p:nvPr userDrawn="1"/>
        </p:nvPicPr>
        <p:blipFill>
          <a:blip r:embed="rId6"/>
          <a:stretch>
            <a:fillRect/>
          </a:stretch>
        </p:blipFill>
        <p:spPr>
          <a:xfrm>
            <a:off x="2998332" y="5546139"/>
            <a:ext cx="547241" cy="197798"/>
          </a:xfrm>
          <a:prstGeom prst="rect">
            <a:avLst/>
          </a:prstGeom>
        </p:spPr>
      </p:pic>
      <p:pic>
        <p:nvPicPr>
          <p:cNvPr id="34" name="Billede 33"/>
          <p:cNvPicPr>
            <a:picLocks noChangeAspect="1"/>
          </p:cNvPicPr>
          <p:nvPr userDrawn="1"/>
        </p:nvPicPr>
        <p:blipFill>
          <a:blip r:embed="rId7"/>
          <a:stretch>
            <a:fillRect/>
          </a:stretch>
        </p:blipFill>
        <p:spPr>
          <a:xfrm>
            <a:off x="6297791" y="3356020"/>
            <a:ext cx="359695" cy="335309"/>
          </a:xfrm>
          <a:prstGeom prst="rect">
            <a:avLst/>
          </a:prstGeom>
        </p:spPr>
      </p:pic>
      <p:pic>
        <p:nvPicPr>
          <p:cNvPr id="20" name="Picture 2"/>
          <p:cNvPicPr>
            <a:picLocks noChangeAspect="1"/>
          </p:cNvPicPr>
          <p:nvPr userDrawn="1"/>
        </p:nvPicPr>
        <p:blipFill rotWithShape="1">
          <a:blip r:embed="rId8"/>
          <a:srcRect b="6628"/>
          <a:stretch/>
        </p:blipFill>
        <p:spPr>
          <a:xfrm>
            <a:off x="2978934" y="3834461"/>
            <a:ext cx="368948" cy="596713"/>
          </a:xfrm>
          <a:prstGeom prst="rect">
            <a:avLst/>
          </a:prstGeom>
        </p:spPr>
      </p:pic>
    </p:spTree>
    <p:extLst>
      <p:ext uri="{BB962C8B-B14F-4D97-AF65-F5344CB8AC3E}">
        <p14:creationId xmlns:p14="http://schemas.microsoft.com/office/powerpoint/2010/main" val="260026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undertiteldias med lyst billede">
    <p:spTree>
      <p:nvGrpSpPr>
        <p:cNvPr id="1" name=""/>
        <p:cNvGrpSpPr/>
        <p:nvPr/>
      </p:nvGrpSpPr>
      <p:grpSpPr>
        <a:xfrm>
          <a:off x="0" y="0"/>
          <a:ext cx="0" cy="0"/>
          <a:chOff x="0" y="0"/>
          <a:chExt cx="0" cy="0"/>
        </a:xfrm>
      </p:grpSpPr>
      <p:sp>
        <p:nvSpPr>
          <p:cNvPr id="7" name="Picture Placeholder 0"/>
          <p:cNvSpPr>
            <a:spLocks noGrp="1"/>
          </p:cNvSpPr>
          <p:nvPr>
            <p:ph type="pic" sz="quarter" idx="13" hasCustomPrompt="1"/>
          </p:nvPr>
        </p:nvSpPr>
        <p:spPr>
          <a:xfrm>
            <a:off x="0" y="0"/>
            <a:ext cx="12192000" cy="6858000"/>
          </a:xfrm>
          <a:solidFill>
            <a:schemeClr val="bg1">
              <a:lumMod val="95000"/>
            </a:schemeClr>
          </a:solidFill>
        </p:spPr>
        <p:txBody>
          <a:bodyPr lIns="144000" tIns="144000"/>
          <a:lstStyle>
            <a:lvl1pPr marL="0" indent="0">
              <a:buFontTx/>
              <a:buNone/>
              <a:defRPr sz="1200" b="0">
                <a:solidFill>
                  <a:schemeClr val="bg1">
                    <a:lumMod val="50000"/>
                  </a:schemeClr>
                </a:solidFill>
              </a:defRPr>
            </a:lvl1pPr>
          </a:lstStyle>
          <a:p>
            <a:r>
              <a:rPr lang="da-DK" dirty="0"/>
              <a:t>Klik her og indsæt lyst billede, via fanen Indsæt, Billeder</a:t>
            </a:r>
          </a:p>
        </p:txBody>
      </p:sp>
      <p:sp>
        <p:nvSpPr>
          <p:cNvPr id="2" name="Titel 1"/>
          <p:cNvSpPr>
            <a:spLocks noGrp="1"/>
          </p:cNvSpPr>
          <p:nvPr>
            <p:ph type="ctrTitle" hasCustomPrompt="1"/>
          </p:nvPr>
        </p:nvSpPr>
        <p:spPr>
          <a:xfrm>
            <a:off x="720000" y="2332036"/>
            <a:ext cx="10752049" cy="2052000"/>
          </a:xfrm>
        </p:spPr>
        <p:txBody>
          <a:bodyPr anchor="t" anchorCtr="0"/>
          <a:lstStyle>
            <a:lvl1pPr algn="l">
              <a:lnSpc>
                <a:spcPct val="83000"/>
              </a:lnSpc>
              <a:defRPr sz="5200">
                <a:solidFill>
                  <a:schemeClr val="tx2"/>
                </a:solidFill>
              </a:defRPr>
            </a:lvl1pPr>
          </a:lstStyle>
          <a:p>
            <a:r>
              <a:rPr lang="da-DK" dirty="0"/>
              <a:t>Klik, og tilføj titel i maksimum tre linjer</a:t>
            </a:r>
          </a:p>
        </p:txBody>
      </p:sp>
      <p:sp>
        <p:nvSpPr>
          <p:cNvPr id="3" name="Undertitel 2"/>
          <p:cNvSpPr>
            <a:spLocks noGrp="1"/>
          </p:cNvSpPr>
          <p:nvPr>
            <p:ph type="subTitle" idx="1"/>
          </p:nvPr>
        </p:nvSpPr>
        <p:spPr>
          <a:xfrm>
            <a:off x="720000" y="4503600"/>
            <a:ext cx="10756900" cy="1627325"/>
          </a:xfrm>
        </p:spPr>
        <p:txBody>
          <a:bodyPr/>
          <a:lstStyle>
            <a:lvl1pPr marL="0" indent="0" algn="l">
              <a:lnSpc>
                <a:spcPct val="92000"/>
              </a:lnSpc>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da-DK" dirty="0"/>
          </a:p>
        </p:txBody>
      </p:sp>
      <p:sp>
        <p:nvSpPr>
          <p:cNvPr id="12" name="Pladsholder til tekst logo"/>
          <p:cNvSpPr>
            <a:spLocks noGrp="1"/>
          </p:cNvSpPr>
          <p:nvPr>
            <p:ph type="body" sz="quarter" idx="14" hasCustomPrompt="1"/>
          </p:nvPr>
        </p:nvSpPr>
        <p:spPr>
          <a:xfrm>
            <a:off x="720000" y="453599"/>
            <a:ext cx="1342800" cy="871200"/>
          </a:xfrm>
          <a:blipFill>
            <a:blip r:embed="rId2"/>
            <a:stretch>
              <a:fillRect/>
            </a:stretch>
          </a:blipFill>
        </p:spPr>
        <p:txBody>
          <a:bodyPr/>
          <a:lstStyle>
            <a:lvl1pPr>
              <a:defRPr sz="100">
                <a:solidFill>
                  <a:schemeClr val="bg1"/>
                </a:solidFill>
              </a:defRPr>
            </a:lvl1pPr>
          </a:lstStyle>
          <a:p>
            <a:pPr lvl="0"/>
            <a:r>
              <a:rPr lang="da-DK" dirty="0"/>
              <a:t>.</a:t>
            </a:r>
          </a:p>
        </p:txBody>
      </p:sp>
      <p:sp>
        <p:nvSpPr>
          <p:cNvPr id="4" name="Date Placeholder 3" hidden="1"/>
          <p:cNvSpPr>
            <a:spLocks noGrp="1"/>
          </p:cNvSpPr>
          <p:nvPr>
            <p:ph type="dt" sz="half" idx="15"/>
          </p:nvPr>
        </p:nvSpPr>
        <p:spPr/>
        <p:txBody>
          <a:bodyPr/>
          <a:lstStyle/>
          <a:p>
            <a:pPr algn="r"/>
            <a:r>
              <a:rPr lang="en-US"/>
              <a:t>10.02.2016</a:t>
            </a:r>
            <a:endParaRPr lang="fr-FR" dirty="0"/>
          </a:p>
        </p:txBody>
      </p:sp>
      <p:sp>
        <p:nvSpPr>
          <p:cNvPr id="5" name="Footer Placeholder 4"/>
          <p:cNvSpPr>
            <a:spLocks noGrp="1"/>
          </p:cNvSpPr>
          <p:nvPr>
            <p:ph type="ftr" sz="quarter" idx="16"/>
          </p:nvPr>
        </p:nvSpPr>
        <p:spPr/>
        <p:txBody>
          <a:bodyPr/>
          <a:lstStyle/>
          <a:p>
            <a:r>
              <a:rPr lang="da-DK"/>
              <a:t>Præsentations navn  /  16.03.2016</a:t>
            </a:r>
            <a:endParaRPr lang="da-DK" dirty="0"/>
          </a:p>
        </p:txBody>
      </p:sp>
      <p:sp>
        <p:nvSpPr>
          <p:cNvPr id="6" name="Slide Number Placeholder 5"/>
          <p:cNvSpPr>
            <a:spLocks noGrp="1"/>
          </p:cNvSpPr>
          <p:nvPr>
            <p:ph type="sldNum" sz="quarter" idx="17"/>
          </p:nvPr>
        </p:nvSpPr>
        <p:spPr/>
        <p:txBody>
          <a:body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160263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dias ">
    <p:spTree>
      <p:nvGrpSpPr>
        <p:cNvPr id="1" name=""/>
        <p:cNvGrpSpPr/>
        <p:nvPr/>
      </p:nvGrpSpPr>
      <p:grpSpPr>
        <a:xfrm>
          <a:off x="0" y="0"/>
          <a:ext cx="0" cy="0"/>
          <a:chOff x="0" y="0"/>
          <a:chExt cx="0" cy="0"/>
        </a:xfrm>
      </p:grpSpPr>
      <p:sp>
        <p:nvSpPr>
          <p:cNvPr id="7" name="Picture Placeholder 0"/>
          <p:cNvSpPr>
            <a:spLocks noGrp="1"/>
          </p:cNvSpPr>
          <p:nvPr>
            <p:ph type="pic" sz="quarter" idx="13" hasCustomPrompt="1"/>
          </p:nvPr>
        </p:nvSpPr>
        <p:spPr>
          <a:xfrm>
            <a:off x="0" y="0"/>
            <a:ext cx="12192000" cy="6858000"/>
          </a:xfrm>
          <a:solidFill>
            <a:schemeClr val="bg1">
              <a:lumMod val="95000"/>
            </a:schemeClr>
          </a:solidFill>
        </p:spPr>
        <p:txBody>
          <a:bodyPr lIns="144000" tIns="144000"/>
          <a:lstStyle>
            <a:lvl1pPr marL="0" indent="0">
              <a:buFontTx/>
              <a:buNone/>
              <a:defRPr sz="1200" b="0">
                <a:solidFill>
                  <a:schemeClr val="bg1">
                    <a:lumMod val="50000"/>
                  </a:schemeClr>
                </a:solidFill>
              </a:defRPr>
            </a:lvl1pPr>
          </a:lstStyle>
          <a:p>
            <a:r>
              <a:rPr lang="da-DK" dirty="0"/>
              <a:t>Klik her og indsæt lyst billede, via fanen Indsæt, Billeder</a:t>
            </a:r>
          </a:p>
        </p:txBody>
      </p:sp>
      <p:sp>
        <p:nvSpPr>
          <p:cNvPr id="2" name="Titel 1"/>
          <p:cNvSpPr>
            <a:spLocks noGrp="1"/>
          </p:cNvSpPr>
          <p:nvPr>
            <p:ph type="ctrTitle"/>
          </p:nvPr>
        </p:nvSpPr>
        <p:spPr>
          <a:xfrm>
            <a:off x="720000" y="1452564"/>
            <a:ext cx="10752049" cy="4678362"/>
          </a:xfrm>
        </p:spPr>
        <p:txBody>
          <a:bodyPr anchor="t" anchorCtr="0"/>
          <a:lstStyle>
            <a:lvl1pPr algn="l">
              <a:lnSpc>
                <a:spcPct val="85000"/>
              </a:lnSpc>
              <a:defRPr sz="4000">
                <a:solidFill>
                  <a:schemeClr val="tx2"/>
                </a:solidFill>
              </a:defRPr>
            </a:lvl1pPr>
          </a:lstStyle>
          <a:p>
            <a:r>
              <a:rPr lang="da-DK"/>
              <a:t>Klik for at redigere i master</a:t>
            </a:r>
            <a:endParaRPr lang="da-DK" dirty="0"/>
          </a:p>
        </p:txBody>
      </p:sp>
      <p:sp>
        <p:nvSpPr>
          <p:cNvPr id="11" name="Pladsholder til tekst logo"/>
          <p:cNvSpPr>
            <a:spLocks noGrp="1"/>
          </p:cNvSpPr>
          <p:nvPr>
            <p:ph type="body" sz="quarter" idx="18" hasCustomPrompt="1"/>
          </p:nvPr>
        </p:nvSpPr>
        <p:spPr>
          <a:xfrm>
            <a:off x="10126774" y="453599"/>
            <a:ext cx="1342800" cy="871200"/>
          </a:xfrm>
          <a:blipFill>
            <a:blip r:embed="rId2"/>
            <a:stretch>
              <a:fillRect/>
            </a:stretch>
          </a:blipFill>
        </p:spPr>
        <p:txBody>
          <a:bodyPr/>
          <a:lstStyle>
            <a:lvl1pPr>
              <a:defRPr sz="100">
                <a:solidFill>
                  <a:schemeClr val="bg1"/>
                </a:solidFill>
              </a:defRPr>
            </a:lvl1pPr>
          </a:lstStyle>
          <a:p>
            <a:pPr lvl="0"/>
            <a:r>
              <a:rPr lang="da-DK" dirty="0"/>
              <a:t>.</a:t>
            </a:r>
          </a:p>
        </p:txBody>
      </p:sp>
      <p:sp>
        <p:nvSpPr>
          <p:cNvPr id="4" name="Date Placeholder 3"/>
          <p:cNvSpPr>
            <a:spLocks noGrp="1"/>
          </p:cNvSpPr>
          <p:nvPr>
            <p:ph type="dt" sz="half" idx="19"/>
          </p:nvPr>
        </p:nvSpPr>
        <p:spPr/>
        <p:txBody>
          <a:bodyPr/>
          <a:lstStyle/>
          <a:p>
            <a:pPr algn="r"/>
            <a:r>
              <a:rPr lang="en-US"/>
              <a:t>10.02.2016</a:t>
            </a:r>
            <a:endParaRPr lang="fr-FR" dirty="0"/>
          </a:p>
        </p:txBody>
      </p:sp>
      <p:sp>
        <p:nvSpPr>
          <p:cNvPr id="5" name="Footer Placeholder 4"/>
          <p:cNvSpPr>
            <a:spLocks noGrp="1"/>
          </p:cNvSpPr>
          <p:nvPr>
            <p:ph type="ftr" sz="quarter" idx="20"/>
          </p:nvPr>
        </p:nvSpPr>
        <p:spPr/>
        <p:txBody>
          <a:bodyPr/>
          <a:lstStyle/>
          <a:p>
            <a:r>
              <a:rPr lang="da-DK"/>
              <a:t>Præsentations navn  /  16.03.2016</a:t>
            </a:r>
            <a:endParaRPr lang="da-DK" dirty="0"/>
          </a:p>
        </p:txBody>
      </p:sp>
      <p:sp>
        <p:nvSpPr>
          <p:cNvPr id="6" name="Slide Number Placeholder 5"/>
          <p:cNvSpPr>
            <a:spLocks noGrp="1"/>
          </p:cNvSpPr>
          <p:nvPr>
            <p:ph type="sldNum" sz="quarter" idx="21"/>
          </p:nvPr>
        </p:nvSpPr>
        <p:spPr/>
        <p:txBody>
          <a:body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241408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dholdsdias brødtekst i 18 p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hidden="1"/>
          <p:cNvSpPr>
            <a:spLocks noGrp="1"/>
          </p:cNvSpPr>
          <p:nvPr>
            <p:ph type="dt" sz="half" idx="10"/>
          </p:nvPr>
        </p:nvSpPr>
        <p:spPr/>
        <p:txBody>
          <a:bodyPr/>
          <a:lstStyle/>
          <a:p>
            <a:pPr algn="r"/>
            <a:r>
              <a:rPr lang="en-US"/>
              <a:t>10.02.2016</a:t>
            </a:r>
            <a:endParaRPr lang="fr-FR" dirty="0"/>
          </a:p>
        </p:txBody>
      </p:sp>
      <p:sp>
        <p:nvSpPr>
          <p:cNvPr id="8" name="Footer Placeholder 7"/>
          <p:cNvSpPr>
            <a:spLocks noGrp="1"/>
          </p:cNvSpPr>
          <p:nvPr>
            <p:ph type="ftr" sz="quarter" idx="11"/>
          </p:nvPr>
        </p:nvSpPr>
        <p:spPr/>
        <p:txBody>
          <a:bodyPr/>
          <a:lstStyle/>
          <a:p>
            <a:r>
              <a:rPr lang="da-DK"/>
              <a:t>Præsentations navn  /  16.03.2016</a:t>
            </a:r>
            <a:endParaRPr lang="da-DK" dirty="0"/>
          </a:p>
        </p:txBody>
      </p:sp>
      <p:sp>
        <p:nvSpPr>
          <p:cNvPr id="9" name="Slide Number Placeholder 8"/>
          <p:cNvSpPr>
            <a:spLocks noGrp="1"/>
          </p:cNvSpPr>
          <p:nvPr>
            <p:ph type="sldNum" sz="quarter" idx="12"/>
          </p:nvPr>
        </p:nvSpPr>
        <p:spPr/>
        <p:txBody>
          <a:body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313358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ødtekstdias i 24 pkt.">
    <p:spTree>
      <p:nvGrpSpPr>
        <p:cNvPr id="1" name=""/>
        <p:cNvGrpSpPr/>
        <p:nvPr/>
      </p:nvGrpSpPr>
      <p:grpSpPr>
        <a:xfrm>
          <a:off x="0" y="0"/>
          <a:ext cx="0" cy="0"/>
          <a:chOff x="0" y="0"/>
          <a:chExt cx="0" cy="0"/>
        </a:xfrm>
      </p:grpSpPr>
      <p:sp>
        <p:nvSpPr>
          <p:cNvPr id="13" name="Titel 1"/>
          <p:cNvSpPr>
            <a:spLocks noGrp="1"/>
          </p:cNvSpPr>
          <p:nvPr>
            <p:ph type="title"/>
          </p:nvPr>
        </p:nvSpPr>
        <p:spPr/>
        <p:txBody>
          <a:bodyPr/>
          <a:lstStyle/>
          <a:p>
            <a:r>
              <a:rPr lang="da-DK"/>
              <a:t>Klik for at redigere i master</a:t>
            </a:r>
            <a:endParaRPr lang="da-DK" dirty="0"/>
          </a:p>
        </p:txBody>
      </p:sp>
      <p:sp>
        <p:nvSpPr>
          <p:cNvPr id="12" name="Pladsholder til tekst 2"/>
          <p:cNvSpPr>
            <a:spLocks noGrp="1"/>
          </p:cNvSpPr>
          <p:nvPr>
            <p:ph type="body" sz="quarter" idx="13" hasCustomPrompt="1"/>
          </p:nvPr>
        </p:nvSpPr>
        <p:spPr>
          <a:xfrm>
            <a:off x="720000" y="1730376"/>
            <a:ext cx="10752138" cy="4400550"/>
          </a:xfrm>
        </p:spPr>
        <p:txBody>
          <a:bodyPr/>
          <a:lstStyle>
            <a:lvl1pPr marL="252000" indent="-252000">
              <a:lnSpc>
                <a:spcPct val="83000"/>
              </a:lnSpc>
              <a:spcAft>
                <a:spcPts val="2400"/>
              </a:spcAft>
              <a:buClrTx/>
              <a:buFont typeface="Arial" panose="020B0604020202020204" pitchFamily="34" charset="0"/>
              <a:buChar char="•"/>
              <a:defRPr sz="2400" b="0">
                <a:solidFill>
                  <a:schemeClr val="tx2"/>
                </a:solidFill>
              </a:defRPr>
            </a:lvl1pPr>
            <a:lvl2pPr marL="504000" indent="-252000">
              <a:lnSpc>
                <a:spcPct val="83000"/>
              </a:lnSpc>
              <a:spcAft>
                <a:spcPts val="2400"/>
              </a:spcAft>
              <a:buClrTx/>
              <a:buFont typeface="Arial" panose="020B0604020202020204" pitchFamily="34" charset="0"/>
              <a:buChar char="•"/>
              <a:defRPr sz="2400">
                <a:solidFill>
                  <a:schemeClr val="tx2"/>
                </a:solidFill>
              </a:defRPr>
            </a:lvl2pPr>
            <a:lvl3pPr marL="756000" indent="-252000">
              <a:lnSpc>
                <a:spcPct val="83000"/>
              </a:lnSpc>
              <a:spcAft>
                <a:spcPts val="2400"/>
              </a:spcAft>
              <a:buClrTx/>
              <a:defRPr sz="2400">
                <a:solidFill>
                  <a:schemeClr val="tx2"/>
                </a:solidFill>
              </a:defRPr>
            </a:lvl3pPr>
            <a:lvl4pPr marL="1008000" indent="-252000">
              <a:lnSpc>
                <a:spcPct val="83000"/>
              </a:lnSpc>
              <a:spcAft>
                <a:spcPts val="2400"/>
              </a:spcAft>
              <a:buClrTx/>
              <a:defRPr sz="2400">
                <a:solidFill>
                  <a:schemeClr val="tx2"/>
                </a:solidFill>
              </a:defRPr>
            </a:lvl4pPr>
            <a:lvl5pPr marL="1008000" indent="-252000">
              <a:lnSpc>
                <a:spcPct val="83000"/>
              </a:lnSpc>
              <a:spcAft>
                <a:spcPts val="2400"/>
              </a:spcAft>
              <a:buClrTx/>
              <a:defRPr sz="2400">
                <a:solidFill>
                  <a:schemeClr val="tx2"/>
                </a:solidFill>
              </a:defRPr>
            </a:lvl5pPr>
            <a:lvl6pPr marL="1008000" indent="-252000">
              <a:lnSpc>
                <a:spcPct val="83000"/>
              </a:lnSpc>
              <a:spcAft>
                <a:spcPts val="2400"/>
              </a:spcAft>
              <a:defRPr lang="da-DK" sz="2400" kern="1200" noProof="0" dirty="0" smtClean="0">
                <a:solidFill>
                  <a:schemeClr val="tx2"/>
                </a:solidFill>
                <a:latin typeface="+mn-lt"/>
                <a:ea typeface="+mn-ea"/>
                <a:cs typeface="+mn-cs"/>
              </a:defRPr>
            </a:lvl6pPr>
            <a:lvl7pPr marL="1008000" indent="-252000">
              <a:lnSpc>
                <a:spcPct val="83000"/>
              </a:lnSpc>
              <a:spcAft>
                <a:spcPts val="2400"/>
              </a:spcAft>
              <a:defRPr lang="da-DK" sz="2400" kern="1200" noProof="0" dirty="0" smtClean="0">
                <a:solidFill>
                  <a:schemeClr val="tx2"/>
                </a:solidFill>
                <a:latin typeface="+mn-lt"/>
                <a:ea typeface="+mn-ea"/>
                <a:cs typeface="+mn-cs"/>
              </a:defRPr>
            </a:lvl7pPr>
            <a:lvl8pPr marL="1008000" indent="-252000">
              <a:lnSpc>
                <a:spcPct val="83000"/>
              </a:lnSpc>
              <a:spcAft>
                <a:spcPts val="2400"/>
              </a:spcAft>
              <a:defRPr lang="da-DK" sz="2400" kern="1200" noProof="0" dirty="0" smtClean="0">
                <a:solidFill>
                  <a:schemeClr val="tx2"/>
                </a:solidFill>
                <a:latin typeface="+mn-lt"/>
                <a:ea typeface="+mn-ea"/>
                <a:cs typeface="+mn-cs"/>
              </a:defRPr>
            </a:lvl8pPr>
            <a:lvl9pPr marL="1008000" indent="-252000">
              <a:lnSpc>
                <a:spcPct val="83000"/>
              </a:lnSpc>
              <a:spcAft>
                <a:spcPts val="2400"/>
              </a:spcAft>
              <a:defRPr lang="da-DK" sz="2400" kern="1200" noProof="0" dirty="0" smtClean="0">
                <a:solidFill>
                  <a:schemeClr val="tx2"/>
                </a:solidFill>
                <a:latin typeface="+mn-lt"/>
                <a:ea typeface="+mn-ea"/>
                <a:cs typeface="+mn-cs"/>
              </a:defRPr>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Date Placeholder 1" hidden="1"/>
          <p:cNvSpPr>
            <a:spLocks noGrp="1"/>
          </p:cNvSpPr>
          <p:nvPr>
            <p:ph type="dt" sz="half" idx="14"/>
          </p:nvPr>
        </p:nvSpPr>
        <p:spPr/>
        <p:txBody>
          <a:bodyPr/>
          <a:lstStyle/>
          <a:p>
            <a:pPr algn="r"/>
            <a:r>
              <a:rPr lang="en-US"/>
              <a:t>10.02.2016</a:t>
            </a:r>
            <a:endParaRPr lang="fr-FR" dirty="0"/>
          </a:p>
        </p:txBody>
      </p:sp>
      <p:sp>
        <p:nvSpPr>
          <p:cNvPr id="3" name="Footer Placeholder 2"/>
          <p:cNvSpPr>
            <a:spLocks noGrp="1"/>
          </p:cNvSpPr>
          <p:nvPr>
            <p:ph type="ftr" sz="quarter" idx="15"/>
          </p:nvPr>
        </p:nvSpPr>
        <p:spPr/>
        <p:txBody>
          <a:bodyPr/>
          <a:lstStyle/>
          <a:p>
            <a:r>
              <a:rPr lang="da-DK"/>
              <a:t>Præsentations navn  /  16.03.2016</a:t>
            </a:r>
            <a:endParaRPr lang="da-DK" dirty="0"/>
          </a:p>
        </p:txBody>
      </p:sp>
      <p:sp>
        <p:nvSpPr>
          <p:cNvPr id="7" name="Slide Number Placeholder 6"/>
          <p:cNvSpPr>
            <a:spLocks noGrp="1"/>
          </p:cNvSpPr>
          <p:nvPr>
            <p:ph type="sldNum" sz="quarter" idx="16"/>
          </p:nvPr>
        </p:nvSpPr>
        <p:spPr/>
        <p:txBody>
          <a:body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12139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ødtekstdias med tekst og billed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13" name="Pladsholder til tekst 2"/>
          <p:cNvSpPr>
            <a:spLocks noGrp="1"/>
          </p:cNvSpPr>
          <p:nvPr>
            <p:ph type="body" sz="quarter" idx="13"/>
          </p:nvPr>
        </p:nvSpPr>
        <p:spPr>
          <a:xfrm>
            <a:off x="720000" y="1730376"/>
            <a:ext cx="5522400" cy="4400550"/>
          </a:xfrm>
        </p:spPr>
        <p:txBody>
          <a:bodyPr rIns="360000"/>
          <a:lstStyle>
            <a:lvl1pPr>
              <a:defRPr/>
            </a:lvl1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5" name="Pladsholder til billede"/>
          <p:cNvSpPr>
            <a:spLocks noGrp="1"/>
          </p:cNvSpPr>
          <p:nvPr>
            <p:ph type="pic" sz="quarter" idx="14"/>
          </p:nvPr>
        </p:nvSpPr>
        <p:spPr>
          <a:xfrm>
            <a:off x="6239950" y="1730376"/>
            <a:ext cx="5234500" cy="4400550"/>
          </a:xfrm>
        </p:spPr>
        <p:txBody>
          <a:bodyPr tIns="504000" anchor="ctr" anchorCtr="0"/>
          <a:lstStyle>
            <a:lvl1pPr algn="ctr">
              <a:defRPr sz="1400" b="0">
                <a:solidFill>
                  <a:schemeClr val="bg1">
                    <a:lumMod val="50000"/>
                  </a:schemeClr>
                </a:solidFill>
              </a:defRPr>
            </a:lvl1pPr>
          </a:lstStyle>
          <a:p>
            <a:r>
              <a:rPr lang="da-DK"/>
              <a:t>Klik på ikonet for at tilføje et billede</a:t>
            </a:r>
            <a:endParaRPr lang="da-DK" dirty="0"/>
          </a:p>
        </p:txBody>
      </p:sp>
      <p:sp>
        <p:nvSpPr>
          <p:cNvPr id="3" name="Date Placeholder 2" hidden="1"/>
          <p:cNvSpPr>
            <a:spLocks noGrp="1"/>
          </p:cNvSpPr>
          <p:nvPr>
            <p:ph type="dt" sz="half" idx="15"/>
          </p:nvPr>
        </p:nvSpPr>
        <p:spPr/>
        <p:txBody>
          <a:bodyPr/>
          <a:lstStyle/>
          <a:p>
            <a:pPr algn="r"/>
            <a:r>
              <a:rPr lang="en-US"/>
              <a:t>10.02.2016</a:t>
            </a:r>
            <a:endParaRPr lang="fr-FR" dirty="0"/>
          </a:p>
        </p:txBody>
      </p:sp>
      <p:sp>
        <p:nvSpPr>
          <p:cNvPr id="4" name="Footer Placeholder 3"/>
          <p:cNvSpPr>
            <a:spLocks noGrp="1"/>
          </p:cNvSpPr>
          <p:nvPr>
            <p:ph type="ftr" sz="quarter" idx="16"/>
          </p:nvPr>
        </p:nvSpPr>
        <p:spPr/>
        <p:txBody>
          <a:bodyPr/>
          <a:lstStyle/>
          <a:p>
            <a:r>
              <a:rPr lang="da-DK"/>
              <a:t>Præsentations navn  /  16.03.2016</a:t>
            </a:r>
            <a:endParaRPr lang="da-DK" dirty="0"/>
          </a:p>
        </p:txBody>
      </p:sp>
      <p:sp>
        <p:nvSpPr>
          <p:cNvPr id="8" name="Slide Number Placeholder 7"/>
          <p:cNvSpPr>
            <a:spLocks noGrp="1"/>
          </p:cNvSpPr>
          <p:nvPr>
            <p:ph type="sldNum" sz="quarter" idx="17"/>
          </p:nvPr>
        </p:nvSpPr>
        <p:spPr/>
        <p:txBody>
          <a:body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335787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dias med grafer og tabell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4" name="Multipladsholder 2"/>
          <p:cNvSpPr>
            <a:spLocks noGrp="1"/>
          </p:cNvSpPr>
          <p:nvPr>
            <p:ph sz="quarter" idx="15" hasCustomPrompt="1"/>
          </p:nvPr>
        </p:nvSpPr>
        <p:spPr>
          <a:xfrm>
            <a:off x="720000" y="1730375"/>
            <a:ext cx="5159950" cy="4404025"/>
          </a:xfrm>
        </p:spPr>
        <p:txBody>
          <a:bodyPr rIns="36000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Multipladsholder 3"/>
          <p:cNvSpPr>
            <a:spLocks noGrp="1"/>
          </p:cNvSpPr>
          <p:nvPr>
            <p:ph sz="quarter" idx="16" hasCustomPrompt="1"/>
          </p:nvPr>
        </p:nvSpPr>
        <p:spPr>
          <a:xfrm>
            <a:off x="6239950" y="1728675"/>
            <a:ext cx="5234400" cy="4404025"/>
          </a:xfrm>
        </p:spPr>
        <p:txBody>
          <a:bodyPr rIns="36000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Date Placeholder 2" hidden="1"/>
          <p:cNvSpPr>
            <a:spLocks noGrp="1"/>
          </p:cNvSpPr>
          <p:nvPr>
            <p:ph type="dt" sz="half" idx="17"/>
          </p:nvPr>
        </p:nvSpPr>
        <p:spPr/>
        <p:txBody>
          <a:bodyPr/>
          <a:lstStyle/>
          <a:p>
            <a:pPr algn="r"/>
            <a:r>
              <a:rPr lang="en-US"/>
              <a:t>10.02.2016</a:t>
            </a:r>
            <a:endParaRPr lang="fr-FR" dirty="0"/>
          </a:p>
        </p:txBody>
      </p:sp>
      <p:sp>
        <p:nvSpPr>
          <p:cNvPr id="8" name="Footer Placeholder 7"/>
          <p:cNvSpPr>
            <a:spLocks noGrp="1"/>
          </p:cNvSpPr>
          <p:nvPr>
            <p:ph type="ftr" sz="quarter" idx="18"/>
          </p:nvPr>
        </p:nvSpPr>
        <p:spPr/>
        <p:txBody>
          <a:bodyPr/>
          <a:lstStyle/>
          <a:p>
            <a:r>
              <a:rPr lang="da-DK"/>
              <a:t>Præsentations navn  /  16.03.2016</a:t>
            </a:r>
            <a:endParaRPr lang="da-DK" dirty="0"/>
          </a:p>
        </p:txBody>
      </p:sp>
      <p:sp>
        <p:nvSpPr>
          <p:cNvPr id="9" name="Slide Number Placeholder 8"/>
          <p:cNvSpPr>
            <a:spLocks noGrp="1"/>
          </p:cNvSpPr>
          <p:nvPr>
            <p:ph type="sldNum" sz="quarter" idx="19"/>
          </p:nvPr>
        </p:nvSpPr>
        <p:spPr/>
        <p:txBody>
          <a:body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237919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utdias med mørkt billede">
    <p:spTree>
      <p:nvGrpSpPr>
        <p:cNvPr id="1" name=""/>
        <p:cNvGrpSpPr/>
        <p:nvPr/>
      </p:nvGrpSpPr>
      <p:grpSpPr>
        <a:xfrm>
          <a:off x="0" y="0"/>
          <a:ext cx="0" cy="0"/>
          <a:chOff x="0" y="0"/>
          <a:chExt cx="0" cy="0"/>
        </a:xfrm>
      </p:grpSpPr>
      <p:sp>
        <p:nvSpPr>
          <p:cNvPr id="7" name="Picture Placeholder 0"/>
          <p:cNvSpPr>
            <a:spLocks noGrp="1"/>
          </p:cNvSpPr>
          <p:nvPr>
            <p:ph type="pic" sz="quarter" idx="13" hasCustomPrompt="1"/>
          </p:nvPr>
        </p:nvSpPr>
        <p:spPr>
          <a:xfrm>
            <a:off x="0" y="0"/>
            <a:ext cx="12192000" cy="6858000"/>
          </a:xfrm>
          <a:solidFill>
            <a:schemeClr val="bg1">
              <a:lumMod val="75000"/>
            </a:schemeClr>
          </a:solidFill>
        </p:spPr>
        <p:txBody>
          <a:bodyPr lIns="0" tIns="576000" anchor="ctr" anchorCtr="0"/>
          <a:lstStyle>
            <a:lvl1pPr marL="0" indent="0" algn="ctr">
              <a:buFontTx/>
              <a:buNone/>
              <a:defRPr sz="1200" b="0" baseline="0">
                <a:solidFill>
                  <a:schemeClr val="bg1">
                    <a:lumMod val="50000"/>
                  </a:schemeClr>
                </a:solidFill>
              </a:defRPr>
            </a:lvl1pPr>
          </a:lstStyle>
          <a:p>
            <a:r>
              <a:rPr lang="da-DK" dirty="0"/>
              <a:t>Klik på ikonet og indsæt mørkt billede</a:t>
            </a:r>
          </a:p>
        </p:txBody>
      </p:sp>
      <p:sp>
        <p:nvSpPr>
          <p:cNvPr id="8" name="Pladsholder til tekst 7"/>
          <p:cNvSpPr>
            <a:spLocks noGrp="1"/>
          </p:cNvSpPr>
          <p:nvPr>
            <p:ph type="body" sz="quarter" idx="17"/>
          </p:nvPr>
        </p:nvSpPr>
        <p:spPr>
          <a:xfrm>
            <a:off x="720000" y="5100685"/>
            <a:ext cx="5853600" cy="1332000"/>
          </a:xfrm>
        </p:spPr>
        <p:txBody>
          <a:bodyPr anchor="b" anchorCtr="0"/>
          <a:lstStyle>
            <a:lvl1pPr>
              <a:lnSpc>
                <a:spcPct val="108000"/>
              </a:lnSpc>
              <a:buFontTx/>
              <a:buNone/>
              <a:defRPr lang="da-DK" sz="1000" b="0" kern="1200" dirty="0" smtClean="0">
                <a:solidFill>
                  <a:schemeClr val="bg1"/>
                </a:solidFill>
                <a:latin typeface="+mn-lt"/>
                <a:ea typeface="+mn-ea"/>
                <a:cs typeface="+mn-cs"/>
              </a:defRPr>
            </a:lvl1pPr>
            <a:lvl2pPr>
              <a:lnSpc>
                <a:spcPct val="108000"/>
              </a:lnSpc>
              <a:spcAft>
                <a:spcPts val="0"/>
              </a:spcAft>
              <a:buFontTx/>
              <a:buNone/>
              <a:defRPr lang="da-DK" sz="1000" b="0" kern="1200" dirty="0" smtClean="0">
                <a:solidFill>
                  <a:schemeClr val="bg1"/>
                </a:solidFill>
                <a:latin typeface="+mn-lt"/>
                <a:ea typeface="+mn-ea"/>
                <a:cs typeface="+mn-cs"/>
              </a:defRPr>
            </a:lvl2pPr>
            <a:lvl3pPr marL="0" indent="0">
              <a:lnSpc>
                <a:spcPct val="108000"/>
              </a:lnSpc>
              <a:spcAft>
                <a:spcPts val="0"/>
              </a:spcAft>
              <a:buFontTx/>
              <a:buNone/>
              <a:defRPr lang="da-DK" sz="1000" b="0" kern="1200" dirty="0" smtClean="0">
                <a:solidFill>
                  <a:schemeClr val="bg1"/>
                </a:solidFill>
                <a:latin typeface="+mn-lt"/>
                <a:ea typeface="+mn-ea"/>
                <a:cs typeface="+mn-cs"/>
              </a:defRPr>
            </a:lvl3pPr>
            <a:lvl4pPr marL="0" indent="0">
              <a:lnSpc>
                <a:spcPct val="108000"/>
              </a:lnSpc>
              <a:spcAft>
                <a:spcPts val="0"/>
              </a:spcAft>
              <a:buFontTx/>
              <a:buNone/>
              <a:defRPr lang="da-DK" sz="1000" b="0" kern="1200" dirty="0" smtClean="0">
                <a:solidFill>
                  <a:schemeClr val="bg1"/>
                </a:solidFill>
                <a:latin typeface="+mn-lt"/>
                <a:ea typeface="+mn-ea"/>
                <a:cs typeface="+mn-cs"/>
              </a:defRPr>
            </a:lvl4pPr>
            <a:lvl5pPr marL="0" indent="0">
              <a:lnSpc>
                <a:spcPct val="108000"/>
              </a:lnSpc>
              <a:spcAft>
                <a:spcPts val="0"/>
              </a:spcAft>
              <a:buFontTx/>
              <a:buNone/>
              <a:defRPr lang="da-DK" sz="1000" b="0" kern="1200" dirty="0" smtClean="0">
                <a:solidFill>
                  <a:schemeClr val="bg1"/>
                </a:solidFill>
                <a:latin typeface="+mn-lt"/>
                <a:ea typeface="+mn-ea"/>
                <a:cs typeface="+mn-cs"/>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Pladsholder til tekst logo"/>
          <p:cNvSpPr>
            <a:spLocks noGrp="1"/>
          </p:cNvSpPr>
          <p:nvPr>
            <p:ph type="body" sz="quarter" idx="14" hasCustomPrompt="1"/>
          </p:nvPr>
        </p:nvSpPr>
        <p:spPr>
          <a:xfrm>
            <a:off x="720000" y="453599"/>
            <a:ext cx="1342800" cy="871200"/>
          </a:xfrm>
          <a:blipFill>
            <a:blip r:embed="rId2"/>
            <a:stretch>
              <a:fillRect/>
            </a:stretch>
          </a:blipFill>
        </p:spPr>
        <p:txBody>
          <a:bodyPr/>
          <a:lstStyle>
            <a:lvl1pPr>
              <a:defRPr sz="100">
                <a:solidFill>
                  <a:schemeClr val="bg1"/>
                </a:solidFill>
              </a:defRPr>
            </a:lvl1pPr>
          </a:lstStyle>
          <a:p>
            <a:pPr lvl="0"/>
            <a:r>
              <a:rPr lang="da-DK" dirty="0"/>
              <a:t>.</a:t>
            </a:r>
          </a:p>
        </p:txBody>
      </p:sp>
      <p:sp>
        <p:nvSpPr>
          <p:cNvPr id="2" name="Date Placeholder 1" hidden="1"/>
          <p:cNvSpPr>
            <a:spLocks noGrp="1"/>
          </p:cNvSpPr>
          <p:nvPr>
            <p:ph type="dt" sz="half" idx="18"/>
          </p:nvPr>
        </p:nvSpPr>
        <p:spPr/>
        <p:txBody>
          <a:bodyPr/>
          <a:lstStyle/>
          <a:p>
            <a:pPr algn="r"/>
            <a:r>
              <a:rPr lang="en-US"/>
              <a:t>10.02.2016</a:t>
            </a:r>
            <a:endParaRPr lang="fr-FR" dirty="0"/>
          </a:p>
        </p:txBody>
      </p:sp>
      <p:sp>
        <p:nvSpPr>
          <p:cNvPr id="3" name="Footer Placeholder 2"/>
          <p:cNvSpPr>
            <a:spLocks noGrp="1"/>
          </p:cNvSpPr>
          <p:nvPr>
            <p:ph type="ftr" sz="quarter" idx="19"/>
          </p:nvPr>
        </p:nvSpPr>
        <p:spPr/>
        <p:txBody>
          <a:bodyPr/>
          <a:lstStyle>
            <a:lvl1pPr>
              <a:defRPr>
                <a:solidFill>
                  <a:schemeClr val="bg1"/>
                </a:solidFill>
              </a:defRPr>
            </a:lvl1pPr>
          </a:lstStyle>
          <a:p>
            <a:r>
              <a:rPr lang="da-DK"/>
              <a:t>Præsentations navn  /  16.03.2016</a:t>
            </a:r>
            <a:endParaRPr lang="da-DK" dirty="0"/>
          </a:p>
        </p:txBody>
      </p:sp>
      <p:sp>
        <p:nvSpPr>
          <p:cNvPr id="11" name="Slide Number Placeholder 8" hidden="1"/>
          <p:cNvSpPr>
            <a:spLocks noGrp="1"/>
          </p:cNvSpPr>
          <p:nvPr>
            <p:ph type="sldNum" sz="quarter" idx="20"/>
          </p:nvPr>
        </p:nvSpPr>
        <p:spPr>
          <a:xfrm>
            <a:off x="717551" y="8452503"/>
            <a:ext cx="129738" cy="71178"/>
          </a:xfrm>
        </p:spPr>
        <p:txBody>
          <a:bodyPr/>
          <a:lstStyle>
            <a:lvl1pPr>
              <a:defRPr sz="100">
                <a:solidFill>
                  <a:schemeClr val="bg1">
                    <a:lumMod val="75000"/>
                  </a:schemeClr>
                </a:solidFill>
              </a:defRPr>
            </a:lvl1p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203104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utdias med lyst billede">
    <p:spTree>
      <p:nvGrpSpPr>
        <p:cNvPr id="1" name=""/>
        <p:cNvGrpSpPr/>
        <p:nvPr/>
      </p:nvGrpSpPr>
      <p:grpSpPr>
        <a:xfrm>
          <a:off x="0" y="0"/>
          <a:ext cx="0" cy="0"/>
          <a:chOff x="0" y="0"/>
          <a:chExt cx="0" cy="0"/>
        </a:xfrm>
      </p:grpSpPr>
      <p:sp>
        <p:nvSpPr>
          <p:cNvPr id="7" name="Picture Placeholder 0"/>
          <p:cNvSpPr>
            <a:spLocks noGrp="1"/>
          </p:cNvSpPr>
          <p:nvPr>
            <p:ph type="pic" sz="quarter" idx="13" hasCustomPrompt="1"/>
          </p:nvPr>
        </p:nvSpPr>
        <p:spPr>
          <a:xfrm>
            <a:off x="0" y="0"/>
            <a:ext cx="12192000" cy="6858000"/>
          </a:xfrm>
          <a:solidFill>
            <a:schemeClr val="bg1">
              <a:lumMod val="95000"/>
            </a:schemeClr>
          </a:solidFill>
        </p:spPr>
        <p:txBody>
          <a:bodyPr lIns="0" tIns="576000" anchor="ctr" anchorCtr="0"/>
          <a:lstStyle>
            <a:lvl1pPr marL="0" indent="0" algn="ctr">
              <a:buFontTx/>
              <a:buNone/>
              <a:defRPr sz="1200" b="0" baseline="0">
                <a:solidFill>
                  <a:schemeClr val="bg1">
                    <a:lumMod val="50000"/>
                  </a:schemeClr>
                </a:solidFill>
              </a:defRPr>
            </a:lvl1pPr>
          </a:lstStyle>
          <a:p>
            <a:r>
              <a:rPr lang="da-DK" dirty="0"/>
              <a:t>Klik på ikonet og indsæt lyst billede</a:t>
            </a:r>
          </a:p>
        </p:txBody>
      </p:sp>
      <p:sp>
        <p:nvSpPr>
          <p:cNvPr id="11" name="Pladsholder til tekst 7"/>
          <p:cNvSpPr>
            <a:spLocks noGrp="1"/>
          </p:cNvSpPr>
          <p:nvPr>
            <p:ph type="body" sz="quarter" idx="17"/>
          </p:nvPr>
        </p:nvSpPr>
        <p:spPr>
          <a:xfrm>
            <a:off x="720000" y="5100685"/>
            <a:ext cx="5853600" cy="1332000"/>
          </a:xfrm>
        </p:spPr>
        <p:txBody>
          <a:bodyPr anchor="b" anchorCtr="0"/>
          <a:lstStyle>
            <a:lvl1pPr>
              <a:lnSpc>
                <a:spcPct val="108000"/>
              </a:lnSpc>
              <a:buFontTx/>
              <a:buNone/>
              <a:defRPr lang="da-DK" sz="1000" b="0" kern="1200" dirty="0" smtClean="0">
                <a:solidFill>
                  <a:schemeClr val="tx2"/>
                </a:solidFill>
                <a:latin typeface="+mn-lt"/>
                <a:ea typeface="+mn-ea"/>
                <a:cs typeface="+mn-cs"/>
              </a:defRPr>
            </a:lvl1pPr>
            <a:lvl2pPr>
              <a:lnSpc>
                <a:spcPct val="108000"/>
              </a:lnSpc>
              <a:spcAft>
                <a:spcPts val="0"/>
              </a:spcAft>
              <a:buFontTx/>
              <a:buNone/>
              <a:defRPr lang="da-DK" sz="1000" b="0" kern="1200" dirty="0" smtClean="0">
                <a:solidFill>
                  <a:schemeClr val="tx2"/>
                </a:solidFill>
                <a:latin typeface="+mn-lt"/>
                <a:ea typeface="+mn-ea"/>
                <a:cs typeface="+mn-cs"/>
              </a:defRPr>
            </a:lvl2pPr>
            <a:lvl3pPr marL="0" indent="0">
              <a:lnSpc>
                <a:spcPct val="108000"/>
              </a:lnSpc>
              <a:spcAft>
                <a:spcPts val="0"/>
              </a:spcAft>
              <a:buFontTx/>
              <a:buNone/>
              <a:defRPr lang="da-DK" sz="1000" b="0" kern="1200" dirty="0" smtClean="0">
                <a:solidFill>
                  <a:schemeClr val="tx2"/>
                </a:solidFill>
                <a:latin typeface="+mn-lt"/>
                <a:ea typeface="+mn-ea"/>
                <a:cs typeface="+mn-cs"/>
              </a:defRPr>
            </a:lvl3pPr>
            <a:lvl4pPr marL="0" indent="0">
              <a:lnSpc>
                <a:spcPct val="108000"/>
              </a:lnSpc>
              <a:spcAft>
                <a:spcPts val="0"/>
              </a:spcAft>
              <a:buFontTx/>
              <a:buNone/>
              <a:defRPr lang="da-DK" sz="1000" b="0" kern="1200" dirty="0" smtClean="0">
                <a:solidFill>
                  <a:schemeClr val="tx2"/>
                </a:solidFill>
                <a:latin typeface="+mn-lt"/>
                <a:ea typeface="+mn-ea"/>
                <a:cs typeface="+mn-cs"/>
              </a:defRPr>
            </a:lvl4pPr>
            <a:lvl5pPr marL="0" indent="0">
              <a:lnSpc>
                <a:spcPct val="108000"/>
              </a:lnSpc>
              <a:spcAft>
                <a:spcPts val="0"/>
              </a:spcAft>
              <a:buFontTx/>
              <a:buNone/>
              <a:defRPr lang="da-DK" sz="1000" b="0" kern="1200" dirty="0" smtClean="0">
                <a:solidFill>
                  <a:schemeClr val="tx2"/>
                </a:solidFill>
                <a:latin typeface="+mn-lt"/>
                <a:ea typeface="+mn-ea"/>
                <a:cs typeface="+mn-cs"/>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tekst logo"/>
          <p:cNvSpPr>
            <a:spLocks noGrp="1"/>
          </p:cNvSpPr>
          <p:nvPr>
            <p:ph type="body" sz="quarter" idx="14" hasCustomPrompt="1"/>
          </p:nvPr>
        </p:nvSpPr>
        <p:spPr>
          <a:xfrm>
            <a:off x="720000" y="453599"/>
            <a:ext cx="1342800" cy="871200"/>
          </a:xfrm>
          <a:blipFill>
            <a:blip r:embed="rId2"/>
            <a:stretch>
              <a:fillRect/>
            </a:stretch>
          </a:blipFill>
        </p:spPr>
        <p:txBody>
          <a:bodyPr/>
          <a:lstStyle>
            <a:lvl1pPr>
              <a:defRPr sz="100">
                <a:solidFill>
                  <a:schemeClr val="bg1"/>
                </a:solidFill>
              </a:defRPr>
            </a:lvl1pPr>
          </a:lstStyle>
          <a:p>
            <a:pPr lvl="0"/>
            <a:r>
              <a:rPr lang="da-DK" dirty="0"/>
              <a:t>.</a:t>
            </a:r>
          </a:p>
        </p:txBody>
      </p:sp>
      <p:sp>
        <p:nvSpPr>
          <p:cNvPr id="2" name="Date Placeholder 1" hidden="1"/>
          <p:cNvSpPr>
            <a:spLocks noGrp="1"/>
          </p:cNvSpPr>
          <p:nvPr>
            <p:ph type="dt" sz="half" idx="18"/>
          </p:nvPr>
        </p:nvSpPr>
        <p:spPr/>
        <p:txBody>
          <a:bodyPr/>
          <a:lstStyle/>
          <a:p>
            <a:pPr algn="r"/>
            <a:r>
              <a:rPr lang="en-US"/>
              <a:t>10.02.2016</a:t>
            </a:r>
            <a:endParaRPr lang="fr-FR" dirty="0"/>
          </a:p>
        </p:txBody>
      </p:sp>
      <p:sp>
        <p:nvSpPr>
          <p:cNvPr id="3" name="Footer Placeholder 2"/>
          <p:cNvSpPr>
            <a:spLocks noGrp="1"/>
          </p:cNvSpPr>
          <p:nvPr>
            <p:ph type="ftr" sz="quarter" idx="19"/>
          </p:nvPr>
        </p:nvSpPr>
        <p:spPr/>
        <p:txBody>
          <a:bodyPr/>
          <a:lstStyle/>
          <a:p>
            <a:r>
              <a:rPr lang="da-DK"/>
              <a:t>Præsentations navn  /  16.03.2016</a:t>
            </a:r>
            <a:endParaRPr lang="da-DK" dirty="0"/>
          </a:p>
        </p:txBody>
      </p:sp>
      <p:sp>
        <p:nvSpPr>
          <p:cNvPr id="9" name="Slide Number Placeholder 8" hidden="1"/>
          <p:cNvSpPr>
            <a:spLocks noGrp="1"/>
          </p:cNvSpPr>
          <p:nvPr>
            <p:ph type="sldNum" sz="quarter" idx="20"/>
          </p:nvPr>
        </p:nvSpPr>
        <p:spPr>
          <a:xfrm>
            <a:off x="717551" y="8452503"/>
            <a:ext cx="129738" cy="71178"/>
          </a:xfrm>
        </p:spPr>
        <p:txBody>
          <a:bodyPr/>
          <a:lstStyle>
            <a:lvl1pPr>
              <a:defRPr sz="100">
                <a:solidFill>
                  <a:schemeClr val="bg1">
                    <a:lumMod val="75000"/>
                  </a:schemeClr>
                </a:solidFill>
              </a:defRPr>
            </a:lvl1p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174833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717550" y="264695"/>
            <a:ext cx="9094240" cy="1187116"/>
          </a:xfrm>
          <a:prstGeom prst="rect">
            <a:avLst/>
          </a:prstGeom>
        </p:spPr>
        <p:txBody>
          <a:bodyPr vert="horz" lIns="0" tIns="0" rIns="0" bIns="0" rtlCol="0" anchor="b" anchorCtr="0">
            <a:noAutofit/>
          </a:bodyPr>
          <a:lstStyle/>
          <a:p>
            <a:r>
              <a:rPr lang="da-DK" noProof="0" dirty="0"/>
              <a:t>Klik for at redigere i master</a:t>
            </a:r>
          </a:p>
        </p:txBody>
      </p:sp>
      <p:sp>
        <p:nvSpPr>
          <p:cNvPr id="3" name="Pladsholder til tekst 2"/>
          <p:cNvSpPr>
            <a:spLocks noGrp="1"/>
          </p:cNvSpPr>
          <p:nvPr>
            <p:ph type="body" idx="1"/>
          </p:nvPr>
        </p:nvSpPr>
        <p:spPr>
          <a:xfrm>
            <a:off x="717550" y="1732547"/>
            <a:ext cx="10754500" cy="4399690"/>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9" name="Billede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27456" y="453599"/>
            <a:ext cx="1342118" cy="871200"/>
          </a:xfrm>
          <a:prstGeom prst="rect">
            <a:avLst/>
          </a:prstGeom>
        </p:spPr>
      </p:pic>
      <p:sp>
        <p:nvSpPr>
          <p:cNvPr id="4" name="Pladsholder til dato 3" hidden="1"/>
          <p:cNvSpPr>
            <a:spLocks noGrp="1"/>
          </p:cNvSpPr>
          <p:nvPr>
            <p:ph type="dt" sz="half" idx="2"/>
          </p:nvPr>
        </p:nvSpPr>
        <p:spPr>
          <a:xfrm>
            <a:off x="10821182" y="7385106"/>
            <a:ext cx="651681" cy="142363"/>
          </a:xfrm>
          <a:prstGeom prst="rect">
            <a:avLst/>
          </a:prstGeom>
        </p:spPr>
        <p:txBody>
          <a:bodyPr vert="horz" lIns="0" tIns="0" rIns="0" bIns="0" rtlCol="0" anchor="b" anchorCtr="0"/>
          <a:lstStyle>
            <a:lvl1pPr>
              <a:defRPr lang="da-DK" sz="1000" smtClean="0">
                <a:solidFill>
                  <a:schemeClr val="bg1">
                    <a:lumMod val="75000"/>
                  </a:schemeClr>
                </a:solidFill>
              </a:defRPr>
            </a:lvl1pPr>
          </a:lstStyle>
          <a:p>
            <a:pPr algn="r"/>
            <a:r>
              <a:rPr lang="en-US"/>
              <a:t>10.02.2016</a:t>
            </a:r>
            <a:endParaRPr lang="fr-FR" dirty="0"/>
          </a:p>
        </p:txBody>
      </p:sp>
      <p:sp>
        <p:nvSpPr>
          <p:cNvPr id="5" name="Pladsholder til sidefod 4"/>
          <p:cNvSpPr>
            <a:spLocks noGrp="1"/>
          </p:cNvSpPr>
          <p:nvPr>
            <p:ph type="ftr" sz="quarter" idx="3"/>
          </p:nvPr>
        </p:nvSpPr>
        <p:spPr>
          <a:xfrm>
            <a:off x="6561363" y="6279203"/>
            <a:ext cx="4908236" cy="142363"/>
          </a:xfrm>
          <a:prstGeom prst="rect">
            <a:avLst/>
          </a:prstGeom>
        </p:spPr>
        <p:txBody>
          <a:bodyPr vert="horz" lIns="0" tIns="0" rIns="0" bIns="0" rtlCol="0" anchor="b" anchorCtr="0"/>
          <a:lstStyle>
            <a:lvl1pPr algn="r">
              <a:lnSpc>
                <a:spcPct val="83000"/>
              </a:lnSpc>
              <a:defRPr sz="1000">
                <a:solidFill>
                  <a:schemeClr val="tx2"/>
                </a:solidFill>
              </a:defRPr>
            </a:lvl1pPr>
          </a:lstStyle>
          <a:p>
            <a:r>
              <a:rPr lang="da-DK" dirty="0"/>
              <a:t>Præsentations navn  /  16.03.2016</a:t>
            </a:r>
          </a:p>
        </p:txBody>
      </p:sp>
      <p:sp>
        <p:nvSpPr>
          <p:cNvPr id="6" name="Pladsholder til slidenummer 5"/>
          <p:cNvSpPr>
            <a:spLocks noGrp="1"/>
          </p:cNvSpPr>
          <p:nvPr>
            <p:ph type="sldNum" sz="quarter" idx="4"/>
          </p:nvPr>
        </p:nvSpPr>
        <p:spPr>
          <a:xfrm>
            <a:off x="717550" y="6247469"/>
            <a:ext cx="332291" cy="174097"/>
          </a:xfrm>
          <a:prstGeom prst="rect">
            <a:avLst/>
          </a:prstGeom>
        </p:spPr>
        <p:txBody>
          <a:bodyPr vert="horz" lIns="0" tIns="0" rIns="0" bIns="0" rtlCol="0" anchor="b" anchorCtr="0"/>
          <a:lstStyle>
            <a:lvl1pPr algn="l">
              <a:defRPr lang="en-GB" sz="1000" kern="1200" smtClean="0">
                <a:solidFill>
                  <a:schemeClr val="tx2"/>
                </a:solidFill>
                <a:latin typeface="+mn-lt"/>
                <a:ea typeface="+mn-ea"/>
                <a:cs typeface="+mn-cs"/>
              </a:defRPr>
            </a:lvl1pPr>
          </a:lstStyle>
          <a:p>
            <a:fld id="{B776B65B-332A-4F75-9E21-A0D34E6A72A9}" type="slidenum">
              <a:rPr lang="en-GB" smtClean="0"/>
              <a:pPr/>
              <a:t>‹nr.›</a:t>
            </a:fld>
            <a:endParaRPr lang="en-GB" dirty="0"/>
          </a:p>
        </p:txBody>
      </p:sp>
    </p:spTree>
    <p:extLst>
      <p:ext uri="{BB962C8B-B14F-4D97-AF65-F5344CB8AC3E}">
        <p14:creationId xmlns:p14="http://schemas.microsoft.com/office/powerpoint/2010/main" val="427609615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62" r:id="rId5"/>
    <p:sldLayoutId id="2147483652" r:id="rId6"/>
    <p:sldLayoutId id="2147483666" r:id="rId7"/>
    <p:sldLayoutId id="2147483664" r:id="rId8"/>
    <p:sldLayoutId id="2147483665" r:id="rId9"/>
    <p:sldLayoutId id="2147483654" r:id="rId10"/>
    <p:sldLayoutId id="2147483655" r:id="rId11"/>
    <p:sldLayoutId id="2147483667" r:id="rId12"/>
  </p:sldLayoutIdLst>
  <p:hf sldNum="0" hdr="0" ftr="0" dt="0"/>
  <p:txStyles>
    <p:titleStyle>
      <a:lvl1pPr algn="l" defTabSz="914400" rtl="0" eaLnBrk="1" latinLnBrk="0" hangingPunct="1">
        <a:lnSpc>
          <a:spcPct val="85000"/>
        </a:lnSpc>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lnSpc>
          <a:spcPct val="97000"/>
        </a:lnSpc>
        <a:spcBef>
          <a:spcPts val="0"/>
        </a:spcBef>
        <a:buClrTx/>
        <a:buFont typeface="Arial" panose="020B0604020202020204" pitchFamily="34" charset="0"/>
        <a:buChar char="​"/>
        <a:defRPr sz="1800" b="1" kern="1200">
          <a:solidFill>
            <a:schemeClr val="tx2"/>
          </a:solidFill>
          <a:latin typeface="+mn-lt"/>
          <a:ea typeface="+mn-ea"/>
          <a:cs typeface="+mn-cs"/>
        </a:defRPr>
      </a:lvl1pPr>
      <a:lvl2pPr marL="0" indent="0" algn="l" defTabSz="914400" rtl="0" eaLnBrk="1" latinLnBrk="0" hangingPunct="1">
        <a:lnSpc>
          <a:spcPct val="97000"/>
        </a:lnSpc>
        <a:spcBef>
          <a:spcPts val="0"/>
        </a:spcBef>
        <a:spcAft>
          <a:spcPts val="2100"/>
        </a:spcAft>
        <a:buClrTx/>
        <a:buFont typeface="Arial" panose="020B0604020202020204" pitchFamily="34" charset="0"/>
        <a:buChar char="​"/>
        <a:defRPr sz="1800" kern="1200">
          <a:solidFill>
            <a:schemeClr val="tx1"/>
          </a:solidFill>
          <a:latin typeface="+mn-lt"/>
          <a:ea typeface="+mn-ea"/>
          <a:cs typeface="+mn-cs"/>
        </a:defRPr>
      </a:lvl2pPr>
      <a:lvl3pPr marL="180000" indent="-180000" algn="l" defTabSz="914400" rtl="0" eaLnBrk="1" latinLnBrk="0" hangingPunct="1">
        <a:lnSpc>
          <a:spcPct val="97000"/>
        </a:lnSpc>
        <a:spcBef>
          <a:spcPts val="0"/>
        </a:spcBef>
        <a:spcAft>
          <a:spcPts val="2100"/>
        </a:spcAft>
        <a:buClrTx/>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97000"/>
        </a:lnSpc>
        <a:spcBef>
          <a:spcPts val="0"/>
        </a:spcBef>
        <a:spcAft>
          <a:spcPts val="2100"/>
        </a:spcAft>
        <a:buClrTx/>
        <a:buFont typeface="Arial" panose="020B0604020202020204" pitchFamily="34" charset="0"/>
        <a:buChar char="•"/>
        <a:defRPr sz="1800" kern="1200">
          <a:solidFill>
            <a:schemeClr val="tx1"/>
          </a:solidFill>
          <a:latin typeface="+mn-lt"/>
          <a:ea typeface="+mn-ea"/>
          <a:cs typeface="+mn-cs"/>
        </a:defRPr>
      </a:lvl4pPr>
      <a:lvl5pPr marL="720000" indent="-180000" algn="l" defTabSz="914400" rtl="0" eaLnBrk="1" latinLnBrk="0" hangingPunct="1">
        <a:lnSpc>
          <a:spcPct val="97000"/>
        </a:lnSpc>
        <a:spcBef>
          <a:spcPts val="0"/>
        </a:spcBef>
        <a:spcAft>
          <a:spcPts val="2100"/>
        </a:spcAft>
        <a:buClrTx/>
        <a:buFont typeface="Arial" panose="020B0604020202020204" pitchFamily="34" charset="0"/>
        <a:buChar char="•"/>
        <a:defRPr sz="1800" kern="1200">
          <a:solidFill>
            <a:schemeClr val="tx1"/>
          </a:solidFill>
          <a:latin typeface="+mn-lt"/>
          <a:ea typeface="+mn-ea"/>
          <a:cs typeface="+mn-cs"/>
        </a:defRPr>
      </a:lvl5pPr>
      <a:lvl6pPr marL="720000" indent="-180000" algn="l" defTabSz="914400" rtl="0" eaLnBrk="1" latinLnBrk="0" hangingPunct="1">
        <a:lnSpc>
          <a:spcPct val="97000"/>
        </a:lnSpc>
        <a:spcBef>
          <a:spcPts val="0"/>
        </a:spcBef>
        <a:spcAft>
          <a:spcPts val="2100"/>
        </a:spcAft>
        <a:buClrTx/>
        <a:buFont typeface="Arial" panose="020B0604020202020204" pitchFamily="34" charset="0"/>
        <a:buChar char="•"/>
        <a:defRPr sz="1800" kern="1200">
          <a:solidFill>
            <a:schemeClr val="tx1"/>
          </a:solidFill>
          <a:latin typeface="+mn-lt"/>
          <a:ea typeface="+mn-ea"/>
          <a:cs typeface="+mn-cs"/>
        </a:defRPr>
      </a:lvl6pPr>
      <a:lvl7pPr marL="720000" indent="-180000" algn="l" defTabSz="914400" rtl="0" eaLnBrk="1" latinLnBrk="0" hangingPunct="1">
        <a:lnSpc>
          <a:spcPct val="97000"/>
        </a:lnSpc>
        <a:spcBef>
          <a:spcPts val="0"/>
        </a:spcBef>
        <a:spcAft>
          <a:spcPts val="2100"/>
        </a:spcAft>
        <a:buClrTx/>
        <a:buFont typeface="Arial" panose="020B0604020202020204" pitchFamily="34" charset="0"/>
        <a:buChar char="•"/>
        <a:defRPr sz="1800" kern="1200">
          <a:solidFill>
            <a:schemeClr val="tx1"/>
          </a:solidFill>
          <a:latin typeface="+mn-lt"/>
          <a:ea typeface="+mn-ea"/>
          <a:cs typeface="+mn-cs"/>
        </a:defRPr>
      </a:lvl7pPr>
      <a:lvl8pPr marL="720000" indent="-180000" algn="l" defTabSz="914400" rtl="0" eaLnBrk="1" latinLnBrk="0" hangingPunct="1">
        <a:lnSpc>
          <a:spcPct val="97000"/>
        </a:lnSpc>
        <a:spcBef>
          <a:spcPts val="0"/>
        </a:spcBef>
        <a:spcAft>
          <a:spcPts val="2100"/>
        </a:spcAft>
        <a:buClrTx/>
        <a:buFont typeface="Arial" panose="020B0604020202020204" pitchFamily="34" charset="0"/>
        <a:buChar char="•"/>
        <a:defRPr sz="1800" kern="1200">
          <a:solidFill>
            <a:schemeClr val="tx1"/>
          </a:solidFill>
          <a:latin typeface="+mn-lt"/>
          <a:ea typeface="+mn-ea"/>
          <a:cs typeface="+mn-cs"/>
        </a:defRPr>
      </a:lvl8pPr>
      <a:lvl9pPr marL="720000" indent="-180000" algn="l" defTabSz="914400" rtl="0" eaLnBrk="1" latinLnBrk="0" hangingPunct="1">
        <a:lnSpc>
          <a:spcPct val="97000"/>
        </a:lnSpc>
        <a:spcBef>
          <a:spcPts val="0"/>
        </a:spcBef>
        <a:spcAft>
          <a:spcPts val="2100"/>
        </a:spcAft>
        <a:buClrTx/>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26" userDrawn="1">
          <p15:clr>
            <a:srgbClr val="F26B43"/>
          </p15:clr>
        </p15:guide>
        <p15:guide id="2" orient="horz" pos="1090" userDrawn="1">
          <p15:clr>
            <a:srgbClr val="F26B43"/>
          </p15:clr>
        </p15:guide>
        <p15:guide id="3" pos="452" userDrawn="1">
          <p15:clr>
            <a:srgbClr val="F26B43"/>
          </p15:clr>
        </p15:guide>
        <p15:guide id="5" orient="horz" pos="3862" userDrawn="1">
          <p15:clr>
            <a:srgbClr val="F26B43"/>
          </p15:clr>
        </p15:guide>
        <p15:guide id="6" orient="horz" pos="4046" userDrawn="1">
          <p15:clr>
            <a:srgbClr val="F26B43"/>
          </p15:clr>
        </p15:guide>
        <p15:guide id="7" orient="horz" pos="91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lpb.dk/" TargetMode="External"/><Relationship Id="rId2" Type="http://schemas.openxmlformats.org/officeDocument/2006/relationships/hyperlink" Target="http://www.pensionsinfo.dk/"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18" Type="http://schemas.openxmlformats.org/officeDocument/2006/relationships/image" Target="../media/image6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notesSlide" Target="../notesSlides/notesSlide7.xml"/><Relationship Id="rId16"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53.svg"/><Relationship Id="rId5" Type="http://schemas.openxmlformats.org/officeDocument/2006/relationships/diagramQuickStyle" Target="../diagrams/quickStyle1.xml"/><Relationship Id="rId15" Type="http://schemas.openxmlformats.org/officeDocument/2006/relationships/image" Target="../media/image57.svg"/><Relationship Id="rId10" Type="http://schemas.openxmlformats.org/officeDocument/2006/relationships/image" Target="../media/image52.png"/><Relationship Id="rId19" Type="http://schemas.openxmlformats.org/officeDocument/2006/relationships/image" Target="../media/image61.svg"/><Relationship Id="rId4" Type="http://schemas.openxmlformats.org/officeDocument/2006/relationships/diagramLayout" Target="../diagrams/layout1.xml"/><Relationship Id="rId9" Type="http://schemas.openxmlformats.org/officeDocument/2006/relationships/image" Target="../media/image51.svg"/><Relationship Id="rId1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pixabay.com/en/denmark-map-country-2357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svg"/><Relationship Id="rId9"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1" name="Title 10"/>
          <p:cNvSpPr>
            <a:spLocks noGrp="1"/>
          </p:cNvSpPr>
          <p:nvPr>
            <p:ph type="ctrTitle"/>
          </p:nvPr>
        </p:nvSpPr>
        <p:spPr/>
        <p:txBody>
          <a:bodyPr/>
          <a:lstStyle/>
          <a:p>
            <a:r>
              <a:rPr lang="da-DK" dirty="0">
                <a:cs typeface="Calibri"/>
              </a:rPr>
              <a:t>Velkommen </a:t>
            </a:r>
            <a:endParaRPr lang="da-DK" dirty="0"/>
          </a:p>
        </p:txBody>
      </p:sp>
      <p:sp>
        <p:nvSpPr>
          <p:cNvPr id="12" name="Subtitle 11"/>
          <p:cNvSpPr>
            <a:spLocks noGrp="1"/>
          </p:cNvSpPr>
          <p:nvPr>
            <p:ph type="subTitle" idx="1"/>
          </p:nvPr>
        </p:nvSpPr>
        <p:spPr>
          <a:xfrm>
            <a:off x="720003" y="5327616"/>
            <a:ext cx="10746603" cy="803315"/>
          </a:xfrm>
        </p:spPr>
        <p:txBody>
          <a:bodyPr/>
          <a:lstStyle/>
          <a:p>
            <a:r>
              <a:rPr lang="da-DK" dirty="0"/>
              <a:t>Hvidovre Hospital</a:t>
            </a:r>
          </a:p>
          <a:p>
            <a:r>
              <a:rPr lang="da-DK" dirty="0"/>
              <a:t>v/Martin Taanum-Ottesen, Pensionskonsulent </a:t>
            </a:r>
          </a:p>
        </p:txBody>
      </p:sp>
      <p:pic>
        <p:nvPicPr>
          <p:cNvPr id="4" name="Billede 3" descr="Et billede, der indeholder tekst, bordservice, plade, clipart&#10;&#10;Automatisk genereret beskrivelse">
            <a:extLst>
              <a:ext uri="{FF2B5EF4-FFF2-40B4-BE49-F238E27FC236}">
                <a16:creationId xmlns:a16="http://schemas.microsoft.com/office/drawing/2014/main" id="{696EA53D-82A2-4DA7-8AD0-DE46747F9D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8679" y="5904047"/>
            <a:ext cx="1989367" cy="453768"/>
          </a:xfrm>
          <a:prstGeom prst="rect">
            <a:avLst/>
          </a:prstGeom>
        </p:spPr>
      </p:pic>
    </p:spTree>
    <p:extLst>
      <p:ext uri="{BB962C8B-B14F-4D97-AF65-F5344CB8AC3E}">
        <p14:creationId xmlns:p14="http://schemas.microsoft.com/office/powerpoint/2010/main" val="229456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4A9B4-B023-488A-9BB8-0972F03A1E32}"/>
              </a:ext>
            </a:extLst>
          </p:cNvPr>
          <p:cNvSpPr>
            <a:spLocks noGrp="1"/>
          </p:cNvSpPr>
          <p:nvPr>
            <p:ph type="title"/>
          </p:nvPr>
        </p:nvSpPr>
        <p:spPr/>
        <p:txBody>
          <a:bodyPr/>
          <a:lstStyle/>
          <a:p>
            <a:r>
              <a:rPr lang="da-DK" sz="2800" dirty="0">
                <a:solidFill>
                  <a:srgbClr val="1B3B5F"/>
                </a:solidFill>
              </a:rPr>
              <a:t>Begunstigelse:</a:t>
            </a:r>
            <a:br>
              <a:rPr lang="da-DK" dirty="0"/>
            </a:br>
            <a:r>
              <a:rPr lang="da-DK" dirty="0"/>
              <a:t>Friere rammer for at tilgodese efterladte</a:t>
            </a:r>
          </a:p>
        </p:txBody>
      </p:sp>
      <p:sp>
        <p:nvSpPr>
          <p:cNvPr id="3" name="Pladsholder til tekst 2">
            <a:extLst>
              <a:ext uri="{FF2B5EF4-FFF2-40B4-BE49-F238E27FC236}">
                <a16:creationId xmlns:a16="http://schemas.microsoft.com/office/drawing/2014/main" id="{ED975D7D-25E4-4EFC-824E-0B1EC9648056}"/>
              </a:ext>
            </a:extLst>
          </p:cNvPr>
          <p:cNvSpPr>
            <a:spLocks noGrp="1"/>
          </p:cNvSpPr>
          <p:nvPr>
            <p:ph sz="quarter" idx="15"/>
          </p:nvPr>
        </p:nvSpPr>
        <p:spPr>
          <a:xfrm>
            <a:off x="720000" y="1740207"/>
            <a:ext cx="3940370" cy="4404025"/>
          </a:xfrm>
        </p:spPr>
        <p:txBody>
          <a:bodyPr/>
          <a:lstStyle/>
          <a:p>
            <a:pPr marL="0" indent="0">
              <a:buNone/>
            </a:pPr>
            <a:br>
              <a:rPr lang="da-DK"/>
            </a:br>
            <a:endParaRPr lang="da-DK"/>
          </a:p>
        </p:txBody>
      </p:sp>
      <p:sp>
        <p:nvSpPr>
          <p:cNvPr id="6" name="Pladsholder til indhold 5">
            <a:extLst>
              <a:ext uri="{FF2B5EF4-FFF2-40B4-BE49-F238E27FC236}">
                <a16:creationId xmlns:a16="http://schemas.microsoft.com/office/drawing/2014/main" id="{45EC522F-22D5-41FA-9A76-30F370596606}"/>
              </a:ext>
            </a:extLst>
          </p:cNvPr>
          <p:cNvSpPr>
            <a:spLocks noGrp="1"/>
          </p:cNvSpPr>
          <p:nvPr>
            <p:ph sz="quarter" idx="16"/>
          </p:nvPr>
        </p:nvSpPr>
        <p:spPr>
          <a:xfrm>
            <a:off x="4727370" y="1740207"/>
            <a:ext cx="3940370" cy="4404025"/>
          </a:xfrm>
        </p:spPr>
        <p:txBody>
          <a:bodyPr/>
          <a:lstStyle/>
          <a:p>
            <a:pPr marL="0" indent="0">
              <a:buNone/>
            </a:pPr>
            <a:endParaRPr lang="da-DK" sz="1800" dirty="0">
              <a:solidFill>
                <a:schemeClr val="accent2"/>
              </a:solidFill>
            </a:endParaRPr>
          </a:p>
          <a:p>
            <a:pPr marL="0" indent="0">
              <a:buNone/>
            </a:pPr>
            <a:r>
              <a:rPr lang="da-DK" sz="2000" b="1" dirty="0">
                <a:solidFill>
                  <a:schemeClr val="accent2"/>
                </a:solidFill>
              </a:rPr>
              <a:t>Single </a:t>
            </a:r>
            <a:r>
              <a:rPr lang="da-DK" sz="1600" dirty="0">
                <a:solidFill>
                  <a:srgbClr val="1B3B5F"/>
                </a:solidFill>
              </a:rPr>
              <a:t>(Eksempel)</a:t>
            </a:r>
          </a:p>
          <a:p>
            <a:pPr marL="0" indent="0">
              <a:buNone/>
            </a:pPr>
            <a:endParaRPr lang="da-DK" b="1" dirty="0">
              <a:solidFill>
                <a:srgbClr val="000000"/>
              </a:solidFill>
            </a:endParaRPr>
          </a:p>
          <a:p>
            <a:pPr marL="0" indent="0" algn="ctr">
              <a:buNone/>
            </a:pPr>
            <a:r>
              <a:rPr lang="da-DK" dirty="0">
                <a:solidFill>
                  <a:srgbClr val="1B3B5F"/>
                </a:solidFill>
              </a:rPr>
              <a:t>Mine børn kan få min </a:t>
            </a:r>
          </a:p>
          <a:p>
            <a:pPr marL="0" indent="0" algn="ctr">
              <a:buNone/>
            </a:pPr>
            <a:r>
              <a:rPr lang="da-DK" dirty="0">
                <a:solidFill>
                  <a:srgbClr val="1B3B5F"/>
                </a:solidFill>
              </a:rPr>
              <a:t>livsforsikring eller pension, </a:t>
            </a:r>
          </a:p>
          <a:p>
            <a:pPr marL="0" indent="0" algn="ctr">
              <a:buNone/>
            </a:pPr>
            <a:r>
              <a:rPr lang="da-DK" dirty="0">
                <a:solidFill>
                  <a:srgbClr val="1B3B5F"/>
                </a:solidFill>
              </a:rPr>
              <a:t>når jeg dør</a:t>
            </a:r>
            <a:r>
              <a:rPr lang="da-DK" sz="1800" b="1" dirty="0">
                <a:solidFill>
                  <a:srgbClr val="1B3B5F"/>
                </a:solidFill>
              </a:rPr>
              <a:t>  </a:t>
            </a:r>
            <a:endParaRPr lang="da-DK" sz="1800" b="1" dirty="0">
              <a:solidFill>
                <a:srgbClr val="1B3B5F"/>
              </a:solidFill>
              <a:cs typeface="Calibri"/>
            </a:endParaRPr>
          </a:p>
          <a:p>
            <a:pPr marL="0" indent="0">
              <a:buNone/>
            </a:pPr>
            <a:endParaRPr lang="da-DK" dirty="0"/>
          </a:p>
        </p:txBody>
      </p:sp>
      <p:sp>
        <p:nvSpPr>
          <p:cNvPr id="5" name="Pladsholder til slidenummer 4">
            <a:extLst>
              <a:ext uri="{FF2B5EF4-FFF2-40B4-BE49-F238E27FC236}">
                <a16:creationId xmlns:a16="http://schemas.microsoft.com/office/drawing/2014/main" id="{6CC4AFEE-C85E-4B6E-8CA5-B3364E48FDB9}"/>
              </a:ext>
            </a:extLst>
          </p:cNvPr>
          <p:cNvSpPr>
            <a:spLocks noGrp="1"/>
          </p:cNvSpPr>
          <p:nvPr>
            <p:ph type="sldNum" sz="quarter" idx="19"/>
          </p:nvPr>
        </p:nvSpPr>
        <p:spPr/>
        <p:txBody>
          <a:bodyPr/>
          <a:lstStyle/>
          <a:p>
            <a:fld id="{B776B65B-332A-4F75-9E21-A0D34E6A72A9}" type="slidenum">
              <a:rPr lang="da-DK" smtClean="0"/>
              <a:pPr/>
              <a:t>10</a:t>
            </a:fld>
            <a:endParaRPr lang="da-DK"/>
          </a:p>
        </p:txBody>
      </p:sp>
      <p:sp>
        <p:nvSpPr>
          <p:cNvPr id="7" name="Ellipse 6">
            <a:extLst>
              <a:ext uri="{FF2B5EF4-FFF2-40B4-BE49-F238E27FC236}">
                <a16:creationId xmlns:a16="http://schemas.microsoft.com/office/drawing/2014/main" id="{16420BC5-5970-4C06-8701-93950656EF75}"/>
              </a:ext>
            </a:extLst>
          </p:cNvPr>
          <p:cNvSpPr>
            <a:spLocks noChangeAspect="1"/>
          </p:cNvSpPr>
          <p:nvPr/>
        </p:nvSpPr>
        <p:spPr>
          <a:xfrm>
            <a:off x="3432535" y="3429812"/>
            <a:ext cx="1899707" cy="1899707"/>
          </a:xfrm>
          <a:prstGeom prst="ellipse">
            <a:avLst/>
          </a:prstGeom>
          <a:solidFill>
            <a:schemeClr val="accent2"/>
          </a:solidFill>
          <a:ln w="9525">
            <a:solidFill>
              <a:srgbClr val="1B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Bedre mulighed for at vælge, hvem der skal begunstiges</a:t>
            </a:r>
          </a:p>
        </p:txBody>
      </p:sp>
      <p:sp>
        <p:nvSpPr>
          <p:cNvPr id="8" name="Pladsholder til indhold 5">
            <a:extLst>
              <a:ext uri="{FF2B5EF4-FFF2-40B4-BE49-F238E27FC236}">
                <a16:creationId xmlns:a16="http://schemas.microsoft.com/office/drawing/2014/main" id="{68102030-0CD0-44EB-ACCF-1F89C180B1D5}"/>
              </a:ext>
            </a:extLst>
          </p:cNvPr>
          <p:cNvSpPr txBox="1">
            <a:spLocks/>
          </p:cNvSpPr>
          <p:nvPr/>
        </p:nvSpPr>
        <p:spPr>
          <a:xfrm>
            <a:off x="710941" y="1740207"/>
            <a:ext cx="3940370" cy="4404025"/>
          </a:xfrm>
          <a:prstGeom prst="rect">
            <a:avLst/>
          </a:prstGeom>
        </p:spPr>
        <p:txBody>
          <a:bodyPr vert="horz" lIns="0" tIns="0" rIns="360000" bIns="0" rtlCol="0">
            <a:noAutofit/>
          </a:bodyPr>
          <a:lstStyle>
            <a:lvl1pPr marL="180000" indent="-180000" algn="l" defTabSz="914400" rtl="0" eaLnBrk="1" latinLnBrk="0" hangingPunct="1">
              <a:lnSpc>
                <a:spcPct val="97000"/>
              </a:lnSpc>
              <a:spcBef>
                <a:spcPts val="0"/>
              </a:spcBef>
              <a:buClrTx/>
              <a:buFont typeface="Arial" panose="020B0604020202020204" pitchFamily="34" charset="0"/>
              <a:buChar char="•"/>
              <a:defRPr sz="1800" b="0" kern="1200">
                <a:solidFill>
                  <a:schemeClr val="tx1"/>
                </a:solidFill>
                <a:latin typeface="+mn-lt"/>
                <a:ea typeface="+mn-ea"/>
                <a:cs typeface="+mn-cs"/>
              </a:defRPr>
            </a:lvl1pPr>
            <a:lvl2pPr marL="432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2pPr>
            <a:lvl3pPr marL="684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3pPr>
            <a:lvl4pPr marL="936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4pPr>
            <a:lvl5pPr marL="1188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5pPr>
            <a:lvl6pPr marL="1188000" indent="-180000" algn="l" defTabSz="914400" rtl="0" eaLnBrk="1" latinLnBrk="0" hangingPunct="1">
              <a:lnSpc>
                <a:spcPct val="97000"/>
              </a:lnSpc>
              <a:spcBef>
                <a:spcPts val="0"/>
              </a:spcBef>
              <a:spcAft>
                <a:spcPts val="0"/>
              </a:spcAft>
              <a:buClrTx/>
              <a:buFont typeface="Arial" panose="020B0604020202020204" pitchFamily="34" charset="0"/>
              <a:buChar char="•"/>
              <a:defRPr lang="da-DK" sz="1800" kern="1200" noProof="0" dirty="0" smtClean="0">
                <a:solidFill>
                  <a:schemeClr val="tx1"/>
                </a:solidFill>
                <a:latin typeface="+mn-lt"/>
                <a:ea typeface="+mn-ea"/>
                <a:cs typeface="+mn-cs"/>
              </a:defRPr>
            </a:lvl6pPr>
            <a:lvl7pPr marL="1188000" indent="-180000" algn="l" defTabSz="914400" rtl="0" eaLnBrk="1" latinLnBrk="0" hangingPunct="1">
              <a:lnSpc>
                <a:spcPct val="97000"/>
              </a:lnSpc>
              <a:spcBef>
                <a:spcPts val="0"/>
              </a:spcBef>
              <a:spcAft>
                <a:spcPts val="0"/>
              </a:spcAft>
              <a:buClrTx/>
              <a:buFont typeface="Arial" panose="020B0604020202020204" pitchFamily="34" charset="0"/>
              <a:buChar char="•"/>
              <a:defRPr lang="da-DK" sz="1800" kern="1200" noProof="0" dirty="0" smtClean="0">
                <a:solidFill>
                  <a:schemeClr val="tx1"/>
                </a:solidFill>
                <a:latin typeface="+mn-lt"/>
                <a:ea typeface="+mn-ea"/>
                <a:cs typeface="+mn-cs"/>
              </a:defRPr>
            </a:lvl7pPr>
            <a:lvl8pPr marL="1188000" indent="-180000" algn="l" defTabSz="914400" rtl="0" eaLnBrk="1" latinLnBrk="0" hangingPunct="1">
              <a:lnSpc>
                <a:spcPct val="97000"/>
              </a:lnSpc>
              <a:spcBef>
                <a:spcPts val="0"/>
              </a:spcBef>
              <a:spcAft>
                <a:spcPts val="0"/>
              </a:spcAft>
              <a:buClrTx/>
              <a:buFont typeface="Arial" panose="020B0604020202020204" pitchFamily="34" charset="0"/>
              <a:buChar char="•"/>
              <a:defRPr lang="da-DK" sz="1800" kern="1200" noProof="0" dirty="0" smtClean="0">
                <a:solidFill>
                  <a:schemeClr val="tx1"/>
                </a:solidFill>
                <a:latin typeface="+mn-lt"/>
                <a:ea typeface="+mn-ea"/>
                <a:cs typeface="+mn-cs"/>
              </a:defRPr>
            </a:lvl8pPr>
            <a:lvl9pPr marL="1188000" indent="-180000" algn="l" defTabSz="914400" rtl="0" eaLnBrk="1" latinLnBrk="0" hangingPunct="1">
              <a:lnSpc>
                <a:spcPct val="97000"/>
              </a:lnSpc>
              <a:spcBef>
                <a:spcPts val="0"/>
              </a:spcBef>
              <a:spcAft>
                <a:spcPts val="0"/>
              </a:spcAft>
              <a:buClrTx/>
              <a:buFont typeface="Arial" panose="020B0604020202020204" pitchFamily="34" charset="0"/>
              <a:buChar char="•"/>
              <a:defRPr lang="da-DK" sz="1800" kern="1200" noProof="0" dirty="0" smtClean="0">
                <a:solidFill>
                  <a:schemeClr val="tx1"/>
                </a:solidFill>
                <a:latin typeface="+mn-lt"/>
                <a:ea typeface="+mn-ea"/>
                <a:cs typeface="+mn-cs"/>
              </a:defRPr>
            </a:lvl9pPr>
          </a:lstStyle>
          <a:p>
            <a:pPr marL="0" indent="0">
              <a:buNone/>
            </a:pPr>
            <a:endParaRPr lang="da-DK" b="1" dirty="0">
              <a:solidFill>
                <a:schemeClr val="accent2"/>
              </a:solidFill>
            </a:endParaRPr>
          </a:p>
          <a:p>
            <a:pPr marL="0" indent="0">
              <a:buNone/>
            </a:pPr>
            <a:r>
              <a:rPr lang="da-DK" sz="2000" b="1" dirty="0">
                <a:solidFill>
                  <a:schemeClr val="accent2"/>
                </a:solidFill>
              </a:rPr>
              <a:t>Gift/samlevende </a:t>
            </a:r>
            <a:r>
              <a:rPr lang="da-DK" sz="1600" dirty="0">
                <a:solidFill>
                  <a:srgbClr val="1B3B5F"/>
                </a:solidFill>
              </a:rPr>
              <a:t>(Eksempel)</a:t>
            </a:r>
          </a:p>
          <a:p>
            <a:pPr marL="0" indent="0">
              <a:buNone/>
            </a:pPr>
            <a:endParaRPr lang="da-DK" b="1" dirty="0">
              <a:solidFill>
                <a:srgbClr val="000000"/>
              </a:solidFill>
            </a:endParaRPr>
          </a:p>
          <a:p>
            <a:pPr marL="0" indent="0" algn="ctr">
              <a:buNone/>
            </a:pPr>
            <a:r>
              <a:rPr lang="da-DK" dirty="0">
                <a:solidFill>
                  <a:srgbClr val="1B3B5F"/>
                </a:solidFill>
              </a:rPr>
              <a:t>Min ægtefælle eller samlever kan få </a:t>
            </a:r>
          </a:p>
          <a:p>
            <a:pPr marL="0" indent="0" algn="ctr">
              <a:buNone/>
            </a:pPr>
            <a:r>
              <a:rPr lang="da-DK" dirty="0">
                <a:solidFill>
                  <a:srgbClr val="1B3B5F"/>
                </a:solidFill>
              </a:rPr>
              <a:t>min livsforsikring eller pension, </a:t>
            </a:r>
            <a:br>
              <a:rPr lang="da-DK" dirty="0">
                <a:solidFill>
                  <a:srgbClr val="1B3B5F"/>
                </a:solidFill>
              </a:rPr>
            </a:br>
            <a:r>
              <a:rPr lang="da-DK" dirty="0">
                <a:solidFill>
                  <a:srgbClr val="1B3B5F"/>
                </a:solidFill>
              </a:rPr>
              <a:t>når jeg dør</a:t>
            </a:r>
          </a:p>
          <a:p>
            <a:pPr marL="0" indent="0">
              <a:buNone/>
            </a:pPr>
            <a:endParaRPr lang="da-DK" b="1" dirty="0">
              <a:solidFill>
                <a:srgbClr val="000000"/>
              </a:solidFill>
              <a:cs typeface="Calibri"/>
            </a:endParaRPr>
          </a:p>
          <a:p>
            <a:endParaRPr lang="da-DK" dirty="0"/>
          </a:p>
        </p:txBody>
      </p:sp>
      <p:pic>
        <p:nvPicPr>
          <p:cNvPr id="15" name="Grafik 14" descr="Gruppe af mænd kontur">
            <a:extLst>
              <a:ext uri="{FF2B5EF4-FFF2-40B4-BE49-F238E27FC236}">
                <a16:creationId xmlns:a16="http://schemas.microsoft.com/office/drawing/2014/main" id="{ABE48172-F9B4-4E8A-A1E0-36578CBDB7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7908" y="3570290"/>
            <a:ext cx="1515406" cy="1515406"/>
          </a:xfrm>
          <a:prstGeom prst="rect">
            <a:avLst/>
          </a:prstGeom>
        </p:spPr>
      </p:pic>
      <p:pic>
        <p:nvPicPr>
          <p:cNvPr id="16" name="Grafik 15" descr="Mand kontur">
            <a:extLst>
              <a:ext uri="{FF2B5EF4-FFF2-40B4-BE49-F238E27FC236}">
                <a16:creationId xmlns:a16="http://schemas.microsoft.com/office/drawing/2014/main" id="{4D64CA4B-4C98-4A4C-9DAB-D0A148AD18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6597" y="3646824"/>
            <a:ext cx="1362338" cy="1362338"/>
          </a:xfrm>
          <a:prstGeom prst="rect">
            <a:avLst/>
          </a:prstGeom>
        </p:spPr>
      </p:pic>
      <p:pic>
        <p:nvPicPr>
          <p:cNvPr id="4" name="Billede 3" descr="Et billede, der indeholder symbol&#10;&#10;Automatisk genereret beskrivelse">
            <a:extLst>
              <a:ext uri="{FF2B5EF4-FFF2-40B4-BE49-F238E27FC236}">
                <a16:creationId xmlns:a16="http://schemas.microsoft.com/office/drawing/2014/main" id="{7DC5DD87-D2A4-19A6-59F5-4FCA21991E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8666" y="2172475"/>
            <a:ext cx="296254" cy="297255"/>
          </a:xfrm>
          <a:prstGeom prst="rect">
            <a:avLst/>
          </a:prstGeom>
        </p:spPr>
      </p:pic>
      <p:pic>
        <p:nvPicPr>
          <p:cNvPr id="10" name="Billede 9" descr="Et billede, der indeholder symbol&#10;&#10;Automatisk genereret beskrivelse">
            <a:extLst>
              <a:ext uri="{FF2B5EF4-FFF2-40B4-BE49-F238E27FC236}">
                <a16:creationId xmlns:a16="http://schemas.microsoft.com/office/drawing/2014/main" id="{274507AD-EC4F-7380-6ACD-DA24124A75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2745" y="2750041"/>
            <a:ext cx="354267" cy="355464"/>
          </a:xfrm>
          <a:prstGeom prst="rect">
            <a:avLst/>
          </a:prstGeom>
        </p:spPr>
      </p:pic>
      <p:grpSp>
        <p:nvGrpSpPr>
          <p:cNvPr id="11" name="Gruppe 10">
            <a:extLst>
              <a:ext uri="{FF2B5EF4-FFF2-40B4-BE49-F238E27FC236}">
                <a16:creationId xmlns:a16="http://schemas.microsoft.com/office/drawing/2014/main" id="{BB5244B4-C65C-5CB9-0AAC-E4061FCCB5CF}"/>
              </a:ext>
            </a:extLst>
          </p:cNvPr>
          <p:cNvGrpSpPr>
            <a:grpSpLocks noChangeAspect="1"/>
          </p:cNvGrpSpPr>
          <p:nvPr/>
        </p:nvGrpSpPr>
        <p:grpSpPr>
          <a:xfrm>
            <a:off x="9926200" y="2875323"/>
            <a:ext cx="1836286" cy="1681146"/>
            <a:chOff x="2635660" y="0"/>
            <a:chExt cx="3707695" cy="3629182"/>
          </a:xfrm>
        </p:grpSpPr>
        <p:sp>
          <p:nvSpPr>
            <p:cNvPr id="12" name="Rutediagram: Manuel proces 11">
              <a:extLst>
                <a:ext uri="{FF2B5EF4-FFF2-40B4-BE49-F238E27FC236}">
                  <a16:creationId xmlns:a16="http://schemas.microsoft.com/office/drawing/2014/main" id="{43C0A17F-8566-DEA0-7F43-A20B4F4593BA}"/>
                </a:ext>
              </a:extLst>
            </p:cNvPr>
            <p:cNvSpPr/>
            <p:nvPr/>
          </p:nvSpPr>
          <p:spPr>
            <a:xfrm rot="16200000">
              <a:off x="2733544" y="371413"/>
              <a:ext cx="3629182" cy="2886355"/>
            </a:xfrm>
            <a:prstGeom prst="flowChartManualOperation">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da-DK"/>
            </a:p>
          </p:txBody>
        </p:sp>
        <p:sp>
          <p:nvSpPr>
            <p:cNvPr id="17" name="Rutediagram: Manuel proces 4">
              <a:extLst>
                <a:ext uri="{FF2B5EF4-FFF2-40B4-BE49-F238E27FC236}">
                  <a16:creationId xmlns:a16="http://schemas.microsoft.com/office/drawing/2014/main" id="{E129DB1C-54BC-57A0-7FB3-FD5C7C40ABCA}"/>
                </a:ext>
              </a:extLst>
            </p:cNvPr>
            <p:cNvSpPr txBox="1"/>
            <p:nvPr/>
          </p:nvSpPr>
          <p:spPr>
            <a:xfrm>
              <a:off x="2635660" y="725836"/>
              <a:ext cx="3707695" cy="1971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0" rIns="246063" bIns="0" numCol="1" spcCol="1270" anchor="ctr" anchorCtr="0">
              <a:noAutofit/>
            </a:bodyPr>
            <a:lstStyle/>
            <a:p>
              <a:pPr lvl="0" algn="ctr" defTabSz="1733550">
                <a:lnSpc>
                  <a:spcPct val="90000"/>
                </a:lnSpc>
                <a:spcBef>
                  <a:spcPct val="0"/>
                </a:spcBef>
                <a:spcAft>
                  <a:spcPct val="35000"/>
                </a:spcAft>
              </a:pPr>
              <a:r>
                <a:rPr lang="da-DK" sz="1600" b="1" kern="1200" dirty="0">
                  <a:solidFill>
                    <a:schemeClr val="bg1"/>
                  </a:solidFill>
                </a:rPr>
                <a:t>Større </a:t>
              </a:r>
              <a:r>
                <a:rPr lang="da-DK" sz="1600" b="1" dirty="0">
                  <a:solidFill>
                    <a:schemeClr val="accent5"/>
                  </a:solidFill>
                </a:rPr>
                <a:t>valgfrihed</a:t>
              </a:r>
              <a:endParaRPr lang="en-US" sz="1600" b="1" kern="1200" dirty="0">
                <a:solidFill>
                  <a:schemeClr val="accent5"/>
                </a:solidFill>
              </a:endParaRPr>
            </a:p>
          </p:txBody>
        </p:sp>
      </p:grpSp>
      <p:pic>
        <p:nvPicPr>
          <p:cNvPr id="18" name="Billede 17" descr="Et billede, der indeholder symbol&#10;&#10;Automatisk genereret beskrivelse">
            <a:extLst>
              <a:ext uri="{FF2B5EF4-FFF2-40B4-BE49-F238E27FC236}">
                <a16:creationId xmlns:a16="http://schemas.microsoft.com/office/drawing/2014/main" id="{78456AAE-022A-1B66-C1BC-4FE197C617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99886" y="3033820"/>
            <a:ext cx="354267" cy="355464"/>
          </a:xfrm>
          <a:prstGeom prst="rect">
            <a:avLst/>
          </a:prstGeom>
        </p:spPr>
      </p:pic>
    </p:spTree>
    <p:extLst>
      <p:ext uri="{BB962C8B-B14F-4D97-AF65-F5344CB8AC3E}">
        <p14:creationId xmlns:p14="http://schemas.microsoft.com/office/powerpoint/2010/main" val="415374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7550" y="306161"/>
            <a:ext cx="9094240" cy="1187116"/>
          </a:xfrm>
        </p:spPr>
        <p:txBody>
          <a:bodyPr anchor="b">
            <a:normAutofit/>
          </a:bodyPr>
          <a:lstStyle/>
          <a:p>
            <a:br>
              <a:rPr lang="da-DK" dirty="0"/>
            </a:br>
            <a:r>
              <a:rPr lang="da-DK" dirty="0"/>
              <a:t>M</a:t>
            </a:r>
            <a:r>
              <a:rPr lang="da-DK" i="1" dirty="0"/>
              <a:t>ere i pension</a:t>
            </a:r>
          </a:p>
        </p:txBody>
      </p:sp>
      <p:sp>
        <p:nvSpPr>
          <p:cNvPr id="3" name="Pladsholder til tekst 2"/>
          <p:cNvSpPr>
            <a:spLocks noGrp="1"/>
          </p:cNvSpPr>
          <p:nvPr>
            <p:ph type="body" sz="quarter" idx="13"/>
          </p:nvPr>
        </p:nvSpPr>
        <p:spPr>
          <a:xfrm>
            <a:off x="720000" y="1730376"/>
            <a:ext cx="5522400" cy="4400550"/>
          </a:xfrm>
        </p:spPr>
        <p:txBody>
          <a:bodyPr>
            <a:normAutofit/>
          </a:bodyPr>
          <a:lstStyle/>
          <a:p>
            <a:pPr>
              <a:spcAft>
                <a:spcPts val="600"/>
              </a:spcAft>
              <a:buNone/>
            </a:pPr>
            <a:r>
              <a:rPr lang="da-DK" b="0" dirty="0"/>
              <a:t>	</a:t>
            </a:r>
            <a:r>
              <a:rPr lang="da-DK" b="0"/>
              <a:t>Husk !</a:t>
            </a:r>
            <a:endParaRPr lang="da-DK" b="0" dirty="0"/>
          </a:p>
          <a:p>
            <a:pPr marL="285750" indent="-285750">
              <a:spcAft>
                <a:spcPts val="600"/>
              </a:spcAft>
              <a:buFont typeface="Arial" panose="020B0604020202020204" pitchFamily="34" charset="0"/>
              <a:buChar char="•"/>
            </a:pPr>
            <a:r>
              <a:rPr lang="da-DK" b="0" dirty="0"/>
              <a:t>gruppelivsforsikring (dækning ved død)</a:t>
            </a:r>
          </a:p>
          <a:p>
            <a:pPr marL="285750" indent="-285750">
              <a:spcAft>
                <a:spcPts val="600"/>
              </a:spcAft>
              <a:buFont typeface="Arial" panose="020B0604020202020204" pitchFamily="34" charset="0"/>
              <a:buChar char="•"/>
            </a:pPr>
            <a:r>
              <a:rPr lang="da-DK" b="0" dirty="0"/>
              <a:t>Supplerende invalidepension (dækning ved invaliditet)</a:t>
            </a:r>
          </a:p>
          <a:p>
            <a:pPr>
              <a:spcAft>
                <a:spcPts val="600"/>
              </a:spcAft>
              <a:buNone/>
            </a:pPr>
            <a:endParaRPr lang="da-DK" b="0" dirty="0"/>
          </a:p>
          <a:p>
            <a:pPr>
              <a:spcAft>
                <a:spcPts val="600"/>
              </a:spcAft>
              <a:buNone/>
            </a:pPr>
            <a:r>
              <a:rPr lang="da-DK" b="0" dirty="0"/>
              <a:t>Udover at spare op i bolig er der følgende muligheder:</a:t>
            </a:r>
          </a:p>
          <a:p>
            <a:pPr marL="285750" indent="-285750">
              <a:spcAft>
                <a:spcPts val="600"/>
              </a:spcAft>
              <a:buFont typeface="Arial" panose="020B0604020202020204" pitchFamily="34" charset="0"/>
              <a:buChar char="•"/>
            </a:pPr>
            <a:r>
              <a:rPr lang="da-DK" b="0" dirty="0"/>
              <a:t>aldersopsparing</a:t>
            </a:r>
          </a:p>
          <a:p>
            <a:pPr marL="285750" indent="-285750">
              <a:spcAft>
                <a:spcPts val="600"/>
              </a:spcAft>
              <a:buFont typeface="Arial" panose="020B0604020202020204" pitchFamily="34" charset="0"/>
              <a:buChar char="•"/>
            </a:pPr>
            <a:r>
              <a:rPr lang="da-DK" b="0" dirty="0"/>
              <a:t>ratepension</a:t>
            </a:r>
          </a:p>
          <a:p>
            <a:pPr marL="285750" indent="-285750">
              <a:spcAft>
                <a:spcPts val="600"/>
              </a:spcAft>
              <a:buFont typeface="Arial" panose="020B0604020202020204" pitchFamily="34" charset="0"/>
              <a:buChar char="•"/>
            </a:pPr>
            <a:r>
              <a:rPr lang="da-DK" b="0" dirty="0"/>
              <a:t>livsvarig livrente</a:t>
            </a:r>
          </a:p>
          <a:p>
            <a:pPr marL="285750" indent="-285750">
              <a:spcAft>
                <a:spcPts val="600"/>
              </a:spcAft>
              <a:buFont typeface="Arial" panose="020B0604020202020204" pitchFamily="34" charset="0"/>
              <a:buChar char="•"/>
            </a:pPr>
            <a:r>
              <a:rPr lang="da-DK" b="0" dirty="0"/>
              <a:t>Frie midler</a:t>
            </a:r>
          </a:p>
          <a:p>
            <a:pPr>
              <a:spcAft>
                <a:spcPts val="600"/>
              </a:spcAft>
            </a:pPr>
            <a:endParaRPr lang="da-DK" dirty="0"/>
          </a:p>
        </p:txBody>
      </p:sp>
      <p:sp>
        <p:nvSpPr>
          <p:cNvPr id="4" name="Tekstfelt 3">
            <a:extLst>
              <a:ext uri="{FF2B5EF4-FFF2-40B4-BE49-F238E27FC236}">
                <a16:creationId xmlns:a16="http://schemas.microsoft.com/office/drawing/2014/main" id="{AE75D318-BCBC-4FBA-B3B6-5F123FFE3C76}"/>
              </a:ext>
            </a:extLst>
          </p:cNvPr>
          <p:cNvSpPr txBox="1"/>
          <p:nvPr/>
        </p:nvSpPr>
        <p:spPr>
          <a:xfrm>
            <a:off x="6242400" y="1227139"/>
            <a:ext cx="4843196" cy="1461939"/>
          </a:xfrm>
          <a:prstGeom prst="rect">
            <a:avLst/>
          </a:prstGeom>
          <a:noFill/>
        </p:spPr>
        <p:txBody>
          <a:bodyPr wrap="square" lIns="0" tIns="0" rIns="0" bIns="0" rtlCol="0">
            <a:spAutoFit/>
          </a:bodyPr>
          <a:lstStyle/>
          <a:p>
            <a:pPr algn="l"/>
            <a:r>
              <a:rPr lang="da-DK" sz="1100" b="1" i="0" dirty="0">
                <a:solidFill>
                  <a:srgbClr val="333333"/>
                </a:solidFill>
                <a:effectLst/>
                <a:latin typeface="Publik"/>
              </a:rPr>
              <a:t>Den </a:t>
            </a:r>
            <a:r>
              <a:rPr lang="da-DK" sz="1100" b="1" dirty="0" err="1">
                <a:solidFill>
                  <a:srgbClr val="333333"/>
                </a:solidFill>
                <a:latin typeface="Publik"/>
              </a:rPr>
              <a:t>vedtagede</a:t>
            </a:r>
            <a:r>
              <a:rPr lang="da-DK" sz="1100" b="1" i="0" dirty="0">
                <a:solidFill>
                  <a:srgbClr val="333333"/>
                </a:solidFill>
                <a:effectLst/>
                <a:latin typeface="Publik"/>
              </a:rPr>
              <a:t> skattereform:</a:t>
            </a:r>
            <a:endParaRPr lang="da-DK" sz="1100" b="1" i="0" dirty="0">
              <a:solidFill>
                <a:srgbClr val="000000"/>
              </a:solidFill>
              <a:effectLst/>
              <a:latin typeface="Publik"/>
            </a:endParaRPr>
          </a:p>
          <a:p>
            <a:pPr algn="l"/>
            <a:r>
              <a:rPr lang="da-DK" sz="1100" b="0" i="0" dirty="0">
                <a:solidFill>
                  <a:srgbClr val="000000"/>
                </a:solidFill>
                <a:effectLst/>
                <a:latin typeface="Publik"/>
              </a:rPr>
              <a:t>Topskatten skal ifølge forslaget ned for de fleste, men op for dem med en årsløn over 2,5 millioner kroner - målt i 2023-niveau.</a:t>
            </a:r>
          </a:p>
          <a:p>
            <a:pPr algn="l">
              <a:buFont typeface="Arial" panose="020B0604020202020204" pitchFamily="34" charset="0"/>
              <a:buChar char="•"/>
            </a:pPr>
            <a:r>
              <a:rPr lang="da-DK" sz="1100" dirty="0">
                <a:solidFill>
                  <a:srgbClr val="000000"/>
                </a:solidFill>
                <a:latin typeface="Publik"/>
              </a:rPr>
              <a:t> Indkomst</a:t>
            </a:r>
            <a:r>
              <a:rPr lang="da-DK" sz="1100" b="0" i="0" dirty="0">
                <a:solidFill>
                  <a:srgbClr val="000000"/>
                </a:solidFill>
                <a:effectLst/>
                <a:latin typeface="Publik"/>
              </a:rPr>
              <a:t> mellem 618.400 kr. og 750 t.kr. vil topskatten blive halveret til 7,5%. Også kaldet "mellemskat".</a:t>
            </a:r>
          </a:p>
          <a:p>
            <a:pPr algn="l">
              <a:buFont typeface="Arial" panose="020B0604020202020204" pitchFamily="34" charset="0"/>
              <a:buChar char="•"/>
            </a:pPr>
            <a:r>
              <a:rPr lang="da-DK" sz="1100" b="0" i="0" dirty="0">
                <a:solidFill>
                  <a:srgbClr val="000000"/>
                </a:solidFill>
                <a:effectLst/>
                <a:latin typeface="Publik"/>
              </a:rPr>
              <a:t>mellem 750. t.kr. og 2,5 mio. kr., vil stadig blive genstand for en topskat på 15%.</a:t>
            </a:r>
          </a:p>
          <a:p>
            <a:pPr algn="l">
              <a:buFont typeface="Arial" panose="020B0604020202020204" pitchFamily="34" charset="0"/>
              <a:buChar char="•"/>
            </a:pPr>
            <a:r>
              <a:rPr lang="da-DK" sz="1100" b="0" i="0" dirty="0">
                <a:solidFill>
                  <a:srgbClr val="000000"/>
                </a:solidFill>
                <a:effectLst/>
                <a:latin typeface="Publik"/>
              </a:rPr>
              <a:t>Mens det, man tjener over 2,5 mio. kr., beskattet med 20%. Kaldet "top-topskat".</a:t>
            </a:r>
          </a:p>
          <a:p>
            <a:endParaRPr lang="da-DK" dirty="0"/>
          </a:p>
        </p:txBody>
      </p:sp>
      <p:pic>
        <p:nvPicPr>
          <p:cNvPr id="5" name="Picture 2">
            <a:extLst>
              <a:ext uri="{FF2B5EF4-FFF2-40B4-BE49-F238E27FC236}">
                <a16:creationId xmlns:a16="http://schemas.microsoft.com/office/drawing/2014/main" id="{26DBFDB4-EB91-F960-EDCB-1F941D5A0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123" y="3192315"/>
            <a:ext cx="5538665" cy="344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2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Mere i pension (lønmodtagere)</a:t>
            </a:r>
          </a:p>
        </p:txBody>
      </p:sp>
      <p:sp>
        <p:nvSpPr>
          <p:cNvPr id="3" name="Pladsholder til tekst 2"/>
          <p:cNvSpPr>
            <a:spLocks noGrp="1"/>
          </p:cNvSpPr>
          <p:nvPr>
            <p:ph type="body" sz="quarter" idx="13"/>
          </p:nvPr>
        </p:nvSpPr>
        <p:spPr/>
        <p:txBody>
          <a:bodyPr/>
          <a:lstStyle/>
          <a:p>
            <a:pPr>
              <a:buNone/>
            </a:pPr>
            <a:r>
              <a:rPr lang="da-DK" b="0" dirty="0"/>
              <a:t>Livrenter</a:t>
            </a:r>
          </a:p>
          <a:p>
            <a:pPr marL="285750" indent="-285750">
              <a:buFont typeface="Arial" panose="020B0604020202020204" pitchFamily="34" charset="0"/>
              <a:buChar char="•"/>
            </a:pPr>
            <a:r>
              <a:rPr lang="da-DK" b="0" dirty="0">
                <a:solidFill>
                  <a:schemeClr val="tx1"/>
                </a:solidFill>
              </a:rPr>
              <a:t>du kan indbetale op til 58.100 kr. privat på din arbejdsmarkedspension (med fradrag)</a:t>
            </a:r>
          </a:p>
          <a:p>
            <a:pPr>
              <a:buNone/>
            </a:pPr>
            <a:endParaRPr lang="da-DK" b="0" dirty="0">
              <a:solidFill>
                <a:schemeClr val="tx1"/>
              </a:solidFill>
            </a:endParaRPr>
          </a:p>
          <a:p>
            <a:pPr marL="285750" indent="-285750">
              <a:buFont typeface="Arial" panose="020B0604020202020204" pitchFamily="34" charset="0"/>
              <a:buChar char="•"/>
            </a:pPr>
            <a:r>
              <a:rPr lang="da-DK" b="0" dirty="0">
                <a:solidFill>
                  <a:schemeClr val="tx1"/>
                </a:solidFill>
              </a:rPr>
              <a:t>du kan bede arbejdsgiver trække en større del af din løn til arbejdsmarkedspensionen</a:t>
            </a:r>
          </a:p>
          <a:p>
            <a:pPr>
              <a:buNone/>
            </a:pPr>
            <a:endParaRPr lang="da-DK" b="0" dirty="0">
              <a:solidFill>
                <a:schemeClr val="tx1"/>
              </a:solidFill>
            </a:endParaRPr>
          </a:p>
          <a:p>
            <a:pPr marL="285750" indent="-285750">
              <a:buFont typeface="Arial" panose="020B0604020202020204" pitchFamily="34" charset="0"/>
              <a:buChar char="•"/>
            </a:pPr>
            <a:r>
              <a:rPr lang="da-DK" b="0" dirty="0">
                <a:solidFill>
                  <a:schemeClr val="tx1"/>
                </a:solidFill>
              </a:rPr>
              <a:t>du kan oprette en supplerende livsvarig livrente i Lægernes Pension med 20 års garanti over for efterladte</a:t>
            </a:r>
          </a:p>
          <a:p>
            <a:pPr>
              <a:buNone/>
            </a:pPr>
            <a:endParaRPr lang="da-DK" b="0" dirty="0">
              <a:solidFill>
                <a:schemeClr val="tx1"/>
              </a:solidFill>
            </a:endParaRPr>
          </a:p>
          <a:p>
            <a:pPr>
              <a:buNone/>
            </a:pPr>
            <a:endParaRPr lang="da-DK" b="0" dirty="0">
              <a:solidFill>
                <a:schemeClr val="tx1"/>
              </a:solidFill>
            </a:endParaRPr>
          </a:p>
          <a:p>
            <a:pPr>
              <a:buNone/>
            </a:pPr>
            <a:r>
              <a:rPr lang="da-DK" b="0" dirty="0"/>
              <a:t>Ratepension og aldersopsparing (Lægernes Bank)</a:t>
            </a:r>
          </a:p>
          <a:p>
            <a:pPr marL="285750" indent="-285750">
              <a:buFont typeface="Arial" panose="020B0604020202020204" pitchFamily="34" charset="0"/>
              <a:buChar char="•"/>
            </a:pPr>
            <a:r>
              <a:rPr lang="da-DK" b="0" dirty="0">
                <a:solidFill>
                  <a:schemeClr val="tx1"/>
                </a:solidFill>
              </a:rPr>
              <a:t>du kan i 2024 indbetale op til 63.100 kr. på en ratepension (med fradrag)</a:t>
            </a:r>
          </a:p>
          <a:p>
            <a:pPr marL="285750" indent="-285750">
              <a:buFont typeface="Arial" panose="020B0604020202020204" pitchFamily="34" charset="0"/>
              <a:buChar char="•"/>
            </a:pPr>
            <a:r>
              <a:rPr lang="da-DK" b="0" dirty="0">
                <a:solidFill>
                  <a:schemeClr val="tx1"/>
                </a:solidFill>
              </a:rPr>
              <a:t>du kan indbetale op til 9.100 kr. på en aldersopsparing (op til 58.900 kr. tættere på folkepensionsalderen).</a:t>
            </a:r>
          </a:p>
          <a:p>
            <a:endParaRPr lang="da-DK" dirty="0"/>
          </a:p>
        </p:txBody>
      </p:sp>
      <p:pic>
        <p:nvPicPr>
          <p:cNvPr id="9" name="Pladsholder til billede 8"/>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0357" r="10357"/>
          <a:stretch>
            <a:fillRect/>
          </a:stretch>
        </p:blipFill>
        <p:spPr/>
      </p:pic>
    </p:spTree>
    <p:extLst>
      <p:ext uri="{BB962C8B-B14F-4D97-AF65-F5344CB8AC3E}">
        <p14:creationId xmlns:p14="http://schemas.microsoft.com/office/powerpoint/2010/main" val="42017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24417" y="549275"/>
            <a:ext cx="8735483" cy="914400"/>
          </a:xfrm>
        </p:spPr>
        <p:txBody>
          <a:bodyPr/>
          <a:lstStyle/>
          <a:p>
            <a:pPr eaLnBrk="1" hangingPunct="1"/>
            <a:r>
              <a:rPr lang="da-DK" altLang="da-DK" dirty="0"/>
              <a:t>Tips fra Lægernes Pension</a:t>
            </a:r>
          </a:p>
        </p:txBody>
      </p:sp>
      <p:sp>
        <p:nvSpPr>
          <p:cNvPr id="74759" name="Rectangle 7"/>
          <p:cNvSpPr>
            <a:spLocks noGrp="1" noChangeArrowheads="1"/>
          </p:cNvSpPr>
          <p:nvPr>
            <p:ph type="body" idx="1"/>
          </p:nvPr>
        </p:nvSpPr>
        <p:spPr>
          <a:xfrm>
            <a:off x="719668" y="1628775"/>
            <a:ext cx="9793817" cy="4319588"/>
          </a:xfrm>
          <a:noFill/>
        </p:spPr>
        <p:txBody>
          <a:bodyPr>
            <a:normAutofit fontScale="85000" lnSpcReduction="20000"/>
          </a:bodyPr>
          <a:lstStyle/>
          <a:p>
            <a:pPr marL="266700" indent="-266700" eaLnBrk="1" hangingPunct="1"/>
            <a:endParaRPr lang="da-DK" altLang="da-DK" dirty="0"/>
          </a:p>
          <a:p>
            <a:pPr marL="266700" indent="-266700" eaLnBrk="1" hangingPunct="1"/>
            <a:r>
              <a:rPr lang="da-DK" altLang="da-DK" b="0" dirty="0"/>
              <a:t>Kig på din pensionsmeddelelse:</a:t>
            </a:r>
          </a:p>
          <a:p>
            <a:pPr marL="266700" indent="-266700" eaLnBrk="1" hangingPunct="1"/>
            <a:endParaRPr lang="da-DK" altLang="da-DK" b="0" dirty="0"/>
          </a:p>
          <a:p>
            <a:pPr marL="623888" lvl="1" eaLnBrk="1" hangingPunct="1"/>
            <a:r>
              <a:rPr lang="da-DK" altLang="da-DK" dirty="0"/>
              <a:t>Har du den rigtige pensionsordning i pensionskassen?</a:t>
            </a:r>
          </a:p>
          <a:p>
            <a:pPr marL="266700" indent="-266700"/>
            <a:r>
              <a:rPr lang="da-DK" altLang="da-DK" b="0" dirty="0">
                <a:solidFill>
                  <a:srgbClr val="FF0000"/>
                </a:solidFill>
              </a:rPr>
              <a:t>Fleksibelpension NB!!!</a:t>
            </a:r>
          </a:p>
          <a:p>
            <a:pPr marL="266700" indent="-266700"/>
            <a:endParaRPr lang="da-DK" altLang="da-DK" b="0" dirty="0"/>
          </a:p>
          <a:p>
            <a:pPr>
              <a:buNone/>
            </a:pPr>
            <a:r>
              <a:rPr lang="da-DK" altLang="da-DK" b="0" dirty="0"/>
              <a:t>            </a:t>
            </a:r>
            <a:r>
              <a:rPr lang="da-DK" altLang="da-DK" b="0" dirty="0">
                <a:solidFill>
                  <a:schemeClr val="tx1"/>
                </a:solidFill>
              </a:rPr>
              <a:t>Vær opmærksom når Pensionskassen skriver til dig vedr. dette.</a:t>
            </a:r>
          </a:p>
          <a:p>
            <a:pPr marL="266700" indent="-266700"/>
            <a:endParaRPr lang="da-DK" altLang="da-DK" b="0" dirty="0"/>
          </a:p>
          <a:p>
            <a:pPr marL="266700" indent="-266700"/>
            <a:r>
              <a:rPr lang="da-DK" altLang="da-DK" b="0" dirty="0"/>
              <a:t>Ønsker du at få et samlet overblik over dækningerne ved:</a:t>
            </a:r>
          </a:p>
          <a:p>
            <a:pPr marL="266700" indent="-266700" eaLnBrk="1" hangingPunct="1"/>
            <a:endParaRPr lang="da-DK" altLang="da-DK" b="0" dirty="0"/>
          </a:p>
          <a:p>
            <a:pPr marL="623888" lvl="1" eaLnBrk="1" hangingPunct="1">
              <a:buNone/>
            </a:pPr>
            <a:r>
              <a:rPr lang="da-DK" altLang="da-DK" dirty="0"/>
              <a:t>Tab af erhvervsevne/invalidepension</a:t>
            </a:r>
          </a:p>
          <a:p>
            <a:pPr marL="623888" lvl="1" eaLnBrk="1" hangingPunct="1"/>
            <a:r>
              <a:rPr lang="da-DK" altLang="da-DK" dirty="0"/>
              <a:t>Død (herunder om begunstigelse er korrekt)</a:t>
            </a:r>
          </a:p>
          <a:p>
            <a:pPr marL="623888" lvl="1" eaLnBrk="1" hangingPunct="1"/>
            <a:r>
              <a:rPr lang="da-DK" altLang="da-DK" dirty="0"/>
              <a:t>Pensionering</a:t>
            </a:r>
          </a:p>
          <a:p>
            <a:pPr marL="623888" lvl="1" eaLnBrk="1" hangingPunct="1"/>
            <a:r>
              <a:rPr lang="da-DK" altLang="da-DK" dirty="0"/>
              <a:t>Giv samtykke til, at vi må kontakte dig</a:t>
            </a:r>
          </a:p>
          <a:p>
            <a:pPr marL="623888" lvl="1" eaLnBrk="1" hangingPunct="1">
              <a:buFont typeface="Times" pitchFamily="18" charset="0"/>
              <a:buNone/>
            </a:pPr>
            <a:r>
              <a:rPr lang="da-DK" altLang="da-DK" dirty="0"/>
              <a:t>		</a:t>
            </a:r>
            <a:r>
              <a:rPr lang="da-DK" altLang="da-DK" dirty="0">
                <a:solidFill>
                  <a:schemeClr val="tx2"/>
                </a:solidFill>
              </a:rPr>
              <a:t>     </a:t>
            </a:r>
            <a:r>
              <a:rPr lang="da-DK" altLang="da-DK" dirty="0">
                <a:solidFill>
                  <a:schemeClr val="tx2"/>
                </a:solidFill>
                <a:hlinkClick r:id="rId2"/>
              </a:rPr>
              <a:t>www.pensionsinfo.dk</a:t>
            </a:r>
            <a:r>
              <a:rPr lang="da-DK" altLang="da-DK" dirty="0">
                <a:solidFill>
                  <a:schemeClr val="tx2"/>
                </a:solidFill>
              </a:rPr>
              <a:t> + </a:t>
            </a:r>
            <a:r>
              <a:rPr lang="da-DK" altLang="da-DK" dirty="0">
                <a:solidFill>
                  <a:schemeClr val="tx2"/>
                </a:solidFill>
                <a:hlinkClick r:id="rId3"/>
              </a:rPr>
              <a:t>www.lpb.dk</a:t>
            </a:r>
            <a:r>
              <a:rPr lang="da-DK" altLang="da-DK" dirty="0">
                <a:solidFill>
                  <a:schemeClr val="tx2"/>
                </a:solidFill>
              </a:rPr>
              <a:t> </a:t>
            </a:r>
            <a:r>
              <a:rPr lang="da-DK" altLang="da-DK" dirty="0"/>
              <a:t>(”Min pension”)</a:t>
            </a:r>
            <a:r>
              <a:rPr lang="da-DK" altLang="da-DK" sz="2400" dirty="0"/>
              <a:t>	</a:t>
            </a:r>
          </a:p>
          <a:p>
            <a:pPr marL="266700" indent="-266700" eaLnBrk="1" hangingPunct="1"/>
            <a:endParaRPr lang="da-DK" altLang="da-DK" dirty="0"/>
          </a:p>
          <a:p>
            <a:pPr marL="266700" indent="-266700" eaLnBrk="1" hangingPunct="1"/>
            <a:endParaRPr lang="da-DK" altLang="da-DK" dirty="0"/>
          </a:p>
          <a:p>
            <a:pPr marL="266700" indent="-266700" eaLnBrk="1" hangingPunct="1"/>
            <a:endParaRPr lang="da-DK" altLang="da-DK" dirty="0"/>
          </a:p>
          <a:p>
            <a:pPr marL="266700" indent="-266700" eaLnBrk="1" hangingPunct="1"/>
            <a:endParaRPr lang="da-DK" altLang="da-DK" dirty="0"/>
          </a:p>
          <a:p>
            <a:pPr marL="266700" indent="-266700" eaLnBrk="1" hangingPunct="1"/>
            <a:endParaRPr lang="da-DK" altLang="da-DK" dirty="0"/>
          </a:p>
        </p:txBody>
      </p:sp>
    </p:spTree>
    <p:extLst>
      <p:ext uri="{BB962C8B-B14F-4D97-AF65-F5344CB8AC3E}">
        <p14:creationId xmlns:p14="http://schemas.microsoft.com/office/powerpoint/2010/main" val="3750194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759">
                                            <p:txEl>
                                              <p:pRg st="1" end="1"/>
                                            </p:txEl>
                                          </p:spTgt>
                                        </p:tgtEl>
                                        <p:attrNameLst>
                                          <p:attrName>style.visibility</p:attrName>
                                        </p:attrNameLst>
                                      </p:cBhvr>
                                      <p:to>
                                        <p:strVal val="visible"/>
                                      </p:to>
                                    </p:set>
                                    <p:anim calcmode="lin" valueType="num">
                                      <p:cBhvr additive="base">
                                        <p:cTn id="7" dur="500" fill="hold"/>
                                        <p:tgtEl>
                                          <p:spTgt spid="747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759">
                                            <p:txEl>
                                              <p:pRg st="3" end="3"/>
                                            </p:txEl>
                                          </p:spTgt>
                                        </p:tgtEl>
                                        <p:attrNameLst>
                                          <p:attrName>style.visibility</p:attrName>
                                        </p:attrNameLst>
                                      </p:cBhvr>
                                      <p:to>
                                        <p:strVal val="visible"/>
                                      </p:to>
                                    </p:set>
                                    <p:anim calcmode="lin" valueType="num">
                                      <p:cBhvr additive="base">
                                        <p:cTn id="13" dur="500" fill="hold"/>
                                        <p:tgtEl>
                                          <p:spTgt spid="7475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4759">
                                            <p:txEl>
                                              <p:pRg st="4" end="4"/>
                                            </p:txEl>
                                          </p:spTgt>
                                        </p:tgtEl>
                                        <p:attrNameLst>
                                          <p:attrName>style.visibility</p:attrName>
                                        </p:attrNameLst>
                                      </p:cBhvr>
                                      <p:to>
                                        <p:strVal val="visible"/>
                                      </p:to>
                                    </p:set>
                                    <p:anim calcmode="lin" valueType="num">
                                      <p:cBhvr additive="base">
                                        <p:cTn id="19" dur="500" fill="hold"/>
                                        <p:tgtEl>
                                          <p:spTgt spid="747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4759">
                                            <p:txEl>
                                              <p:pRg st="6" end="6"/>
                                            </p:txEl>
                                          </p:spTgt>
                                        </p:tgtEl>
                                        <p:attrNameLst>
                                          <p:attrName>style.visibility</p:attrName>
                                        </p:attrNameLst>
                                      </p:cBhvr>
                                      <p:to>
                                        <p:strVal val="visible"/>
                                      </p:to>
                                    </p:set>
                                    <p:anim calcmode="lin" valueType="num">
                                      <p:cBhvr additive="base">
                                        <p:cTn id="25" dur="500" fill="hold"/>
                                        <p:tgtEl>
                                          <p:spTgt spid="7475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4759">
                                            <p:txEl>
                                              <p:pRg st="8" end="8"/>
                                            </p:txEl>
                                          </p:spTgt>
                                        </p:tgtEl>
                                        <p:attrNameLst>
                                          <p:attrName>style.visibility</p:attrName>
                                        </p:attrNameLst>
                                      </p:cBhvr>
                                      <p:to>
                                        <p:strVal val="visible"/>
                                      </p:to>
                                    </p:set>
                                    <p:anim calcmode="lin" valueType="num">
                                      <p:cBhvr additive="base">
                                        <p:cTn id="31" dur="500" fill="hold"/>
                                        <p:tgtEl>
                                          <p:spTgt spid="7475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9">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4759">
                                            <p:txEl>
                                              <p:pRg st="10" end="10"/>
                                            </p:txEl>
                                          </p:spTgt>
                                        </p:tgtEl>
                                        <p:attrNameLst>
                                          <p:attrName>style.visibility</p:attrName>
                                        </p:attrNameLst>
                                      </p:cBhvr>
                                      <p:to>
                                        <p:strVal val="visible"/>
                                      </p:to>
                                    </p:set>
                                    <p:anim calcmode="lin" valueType="num">
                                      <p:cBhvr additive="base">
                                        <p:cTn id="35" dur="500" fill="hold"/>
                                        <p:tgtEl>
                                          <p:spTgt spid="74759">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4759">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4759">
                                            <p:txEl>
                                              <p:pRg st="11" end="11"/>
                                            </p:txEl>
                                          </p:spTgt>
                                        </p:tgtEl>
                                        <p:attrNameLst>
                                          <p:attrName>style.visibility</p:attrName>
                                        </p:attrNameLst>
                                      </p:cBhvr>
                                      <p:to>
                                        <p:strVal val="visible"/>
                                      </p:to>
                                    </p:set>
                                    <p:anim calcmode="lin" valueType="num">
                                      <p:cBhvr additive="base">
                                        <p:cTn id="39" dur="500" fill="hold"/>
                                        <p:tgtEl>
                                          <p:spTgt spid="74759">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4759">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4759">
                                            <p:txEl>
                                              <p:pRg st="12" end="12"/>
                                            </p:txEl>
                                          </p:spTgt>
                                        </p:tgtEl>
                                        <p:attrNameLst>
                                          <p:attrName>style.visibility</p:attrName>
                                        </p:attrNameLst>
                                      </p:cBhvr>
                                      <p:to>
                                        <p:strVal val="visible"/>
                                      </p:to>
                                    </p:set>
                                    <p:anim calcmode="lin" valueType="num">
                                      <p:cBhvr additive="base">
                                        <p:cTn id="43" dur="500" fill="hold"/>
                                        <p:tgtEl>
                                          <p:spTgt spid="74759">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4759">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4759">
                                            <p:txEl>
                                              <p:pRg st="13" end="13"/>
                                            </p:txEl>
                                          </p:spTgt>
                                        </p:tgtEl>
                                        <p:attrNameLst>
                                          <p:attrName>style.visibility</p:attrName>
                                        </p:attrNameLst>
                                      </p:cBhvr>
                                      <p:to>
                                        <p:strVal val="visible"/>
                                      </p:to>
                                    </p:set>
                                    <p:anim calcmode="lin" valueType="num">
                                      <p:cBhvr additive="base">
                                        <p:cTn id="47" dur="500" fill="hold"/>
                                        <p:tgtEl>
                                          <p:spTgt spid="74759">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4759">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4759">
                                            <p:txEl>
                                              <p:pRg st="14" end="14"/>
                                            </p:txEl>
                                          </p:spTgt>
                                        </p:tgtEl>
                                        <p:attrNameLst>
                                          <p:attrName>style.visibility</p:attrName>
                                        </p:attrNameLst>
                                      </p:cBhvr>
                                      <p:to>
                                        <p:strVal val="visible"/>
                                      </p:to>
                                    </p:set>
                                    <p:anim calcmode="lin" valueType="num">
                                      <p:cBhvr additive="base">
                                        <p:cTn id="51" dur="500" fill="hold"/>
                                        <p:tgtEl>
                                          <p:spTgt spid="74759">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475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12" name="Subtitle 11"/>
          <p:cNvSpPr>
            <a:spLocks noGrp="1"/>
          </p:cNvSpPr>
          <p:nvPr>
            <p:ph type="subTitle" idx="1"/>
          </p:nvPr>
        </p:nvSpPr>
        <p:spPr>
          <a:xfrm>
            <a:off x="793573" y="5327616"/>
            <a:ext cx="10746603" cy="803315"/>
          </a:xfrm>
        </p:spPr>
        <p:txBody>
          <a:bodyPr/>
          <a:lstStyle/>
          <a:p>
            <a:r>
              <a:rPr lang="da-DK" sz="3600" dirty="0"/>
              <a:t>Pension og bank samlet ét sted</a:t>
            </a:r>
          </a:p>
        </p:txBody>
      </p:sp>
      <p:pic>
        <p:nvPicPr>
          <p:cNvPr id="4" name="Billede 3" descr="Et billede, der indeholder tekst, bordservice, plade, clipart&#10;&#10;Automatisk genereret beskrivelse">
            <a:extLst>
              <a:ext uri="{FF2B5EF4-FFF2-40B4-BE49-F238E27FC236}">
                <a16:creationId xmlns:a16="http://schemas.microsoft.com/office/drawing/2014/main" id="{696EA53D-82A2-4DA7-8AD0-DE46747F9D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8679" y="5904047"/>
            <a:ext cx="1989367" cy="453768"/>
          </a:xfrm>
          <a:prstGeom prst="rect">
            <a:avLst/>
          </a:prstGeom>
        </p:spPr>
      </p:pic>
      <p:pic>
        <p:nvPicPr>
          <p:cNvPr id="2" name="Billede 1" descr="Et billede, der indeholder tekst, Font/skrifttype, Grafik, grafisk design&#10;&#10;Automatisk genereret beskrivelse">
            <a:extLst>
              <a:ext uri="{FF2B5EF4-FFF2-40B4-BE49-F238E27FC236}">
                <a16:creationId xmlns:a16="http://schemas.microsoft.com/office/drawing/2014/main" id="{5CB27931-82BC-B092-41BC-2ED468FA3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4" y="2315120"/>
            <a:ext cx="3595553" cy="2340606"/>
          </a:xfrm>
          <a:prstGeom prst="rect">
            <a:avLst/>
          </a:prstGeom>
        </p:spPr>
      </p:pic>
    </p:spTree>
    <p:extLst>
      <p:ext uri="{BB962C8B-B14F-4D97-AF65-F5344CB8AC3E}">
        <p14:creationId xmlns:p14="http://schemas.microsoft.com/office/powerpoint/2010/main" val="400198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Bank for læger – ejet af læger</a:t>
            </a:r>
          </a:p>
        </p:txBody>
      </p:sp>
      <p:graphicFrame>
        <p:nvGraphicFramePr>
          <p:cNvPr id="6" name="Pladsholder til indhold 5"/>
          <p:cNvGraphicFramePr>
            <a:graphicFrameLocks noGrp="1"/>
          </p:cNvGraphicFramePr>
          <p:nvPr>
            <p:ph idx="1"/>
          </p:nvPr>
        </p:nvGraphicFramePr>
        <p:xfrm>
          <a:off x="717550" y="1731963"/>
          <a:ext cx="10753725" cy="440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dsholder til diasnummer 4"/>
          <p:cNvSpPr>
            <a:spLocks noGrp="1"/>
          </p:cNvSpPr>
          <p:nvPr>
            <p:ph type="sldNum" sz="quarter" idx="12"/>
          </p:nvPr>
        </p:nvSpPr>
        <p:spPr/>
        <p:txBody>
          <a:bodyPr/>
          <a:lstStyle/>
          <a:p>
            <a:fld id="{B776B65B-332A-4F75-9E21-A0D34E6A72A9}" type="slidenum">
              <a:rPr>
                <a:solidFill>
                  <a:srgbClr val="1B3B5F"/>
                </a:solidFill>
              </a:rPr>
              <a:pPr/>
              <a:t>15</a:t>
            </a:fld>
            <a:endParaRPr dirty="0">
              <a:solidFill>
                <a:srgbClr val="1B3B5F"/>
              </a:solidFill>
            </a:endParaRPr>
          </a:p>
        </p:txBody>
      </p:sp>
      <p:sp>
        <p:nvSpPr>
          <p:cNvPr id="12" name="Pladsholder til sidefod 3">
            <a:extLst>
              <a:ext uri="{FF2B5EF4-FFF2-40B4-BE49-F238E27FC236}">
                <a16:creationId xmlns:a16="http://schemas.microsoft.com/office/drawing/2014/main" id="{BD781C63-91CA-46EC-BA05-D3EBC43387D3}"/>
              </a:ext>
            </a:extLst>
          </p:cNvPr>
          <p:cNvSpPr>
            <a:spLocks noGrp="1"/>
          </p:cNvSpPr>
          <p:nvPr>
            <p:ph type="ftr" sz="quarter" idx="11"/>
          </p:nvPr>
        </p:nvSpPr>
        <p:spPr>
          <a:xfrm>
            <a:off x="6561363" y="6279203"/>
            <a:ext cx="4908236" cy="142363"/>
          </a:xfrm>
        </p:spPr>
        <p:txBody>
          <a:bodyPr/>
          <a:lstStyle/>
          <a:p>
            <a:r>
              <a:rPr lang="da-DK" dirty="0"/>
              <a:t>Praksiskøb  /  2024</a:t>
            </a:r>
          </a:p>
        </p:txBody>
      </p:sp>
      <p:pic>
        <p:nvPicPr>
          <p:cNvPr id="4" name="Grafik 3" descr="Bestyrelseslokale kontur">
            <a:extLst>
              <a:ext uri="{FF2B5EF4-FFF2-40B4-BE49-F238E27FC236}">
                <a16:creationId xmlns:a16="http://schemas.microsoft.com/office/drawing/2014/main" id="{953ABEB6-2B21-489D-127A-378978347B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00618" y="3516314"/>
            <a:ext cx="812285" cy="812285"/>
          </a:xfrm>
          <a:prstGeom prst="rect">
            <a:avLst/>
          </a:prstGeom>
        </p:spPr>
      </p:pic>
      <p:pic>
        <p:nvPicPr>
          <p:cNvPr id="13" name="Grafik 12" descr="Gruppe personer kontur">
            <a:extLst>
              <a:ext uri="{FF2B5EF4-FFF2-40B4-BE49-F238E27FC236}">
                <a16:creationId xmlns:a16="http://schemas.microsoft.com/office/drawing/2014/main" id="{773074C0-944C-4233-411E-01AD404C1C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33002" y="2078120"/>
            <a:ext cx="709502" cy="709502"/>
          </a:xfrm>
          <a:prstGeom prst="rect">
            <a:avLst/>
          </a:prstGeom>
        </p:spPr>
      </p:pic>
      <p:pic>
        <p:nvPicPr>
          <p:cNvPr id="15" name="Grafik 14" descr="Filantropi kontur">
            <a:extLst>
              <a:ext uri="{FF2B5EF4-FFF2-40B4-BE49-F238E27FC236}">
                <a16:creationId xmlns:a16="http://schemas.microsoft.com/office/drawing/2014/main" id="{DC2072FB-D308-3649-9B97-6A4DAB372F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12710" y="3521380"/>
            <a:ext cx="716591" cy="716591"/>
          </a:xfrm>
          <a:prstGeom prst="rect">
            <a:avLst/>
          </a:prstGeom>
        </p:spPr>
      </p:pic>
      <p:pic>
        <p:nvPicPr>
          <p:cNvPr id="17" name="Grafik 16" descr="Callcenter kontur">
            <a:extLst>
              <a:ext uri="{FF2B5EF4-FFF2-40B4-BE49-F238E27FC236}">
                <a16:creationId xmlns:a16="http://schemas.microsoft.com/office/drawing/2014/main" id="{897B7369-FC7B-776E-C612-F98BC4490F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95933" y="1999763"/>
            <a:ext cx="783219" cy="783219"/>
          </a:xfrm>
          <a:prstGeom prst="rect">
            <a:avLst/>
          </a:prstGeom>
        </p:spPr>
      </p:pic>
      <p:pic>
        <p:nvPicPr>
          <p:cNvPr id="29" name="Grafik 28" descr="Håndtryk kontur">
            <a:extLst>
              <a:ext uri="{FF2B5EF4-FFF2-40B4-BE49-F238E27FC236}">
                <a16:creationId xmlns:a16="http://schemas.microsoft.com/office/drawing/2014/main" id="{0392A924-961F-CC22-6D23-57168CDEDFA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233002" y="5026703"/>
            <a:ext cx="749313" cy="749313"/>
          </a:xfrm>
          <a:prstGeom prst="rect">
            <a:avLst/>
          </a:prstGeom>
        </p:spPr>
      </p:pic>
      <p:pic>
        <p:nvPicPr>
          <p:cNvPr id="37" name="Grafik 36" descr="Tommelfingeren opad kontur">
            <a:extLst>
              <a:ext uri="{FF2B5EF4-FFF2-40B4-BE49-F238E27FC236}">
                <a16:creationId xmlns:a16="http://schemas.microsoft.com/office/drawing/2014/main" id="{9F5D9986-12BA-14E8-2900-6C95ED242EB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162561" y="5026703"/>
            <a:ext cx="666740" cy="666740"/>
          </a:xfrm>
          <a:prstGeom prst="rect">
            <a:avLst/>
          </a:prstGeom>
        </p:spPr>
      </p:pic>
      <p:sp>
        <p:nvSpPr>
          <p:cNvPr id="38" name="Tekstfelt 37">
            <a:extLst>
              <a:ext uri="{FF2B5EF4-FFF2-40B4-BE49-F238E27FC236}">
                <a16:creationId xmlns:a16="http://schemas.microsoft.com/office/drawing/2014/main" id="{6E3D5154-AAC4-4066-CA69-9F5C92E177A8}"/>
              </a:ext>
            </a:extLst>
          </p:cNvPr>
          <p:cNvSpPr txBox="1"/>
          <p:nvPr/>
        </p:nvSpPr>
        <p:spPr>
          <a:xfrm>
            <a:off x="2177798" y="4197984"/>
            <a:ext cx="617947" cy="215444"/>
          </a:xfrm>
          <a:prstGeom prst="rect">
            <a:avLst/>
          </a:prstGeom>
          <a:noFill/>
        </p:spPr>
        <p:txBody>
          <a:bodyPr wrap="square" lIns="0" tIns="0" rIns="0" bIns="0" rtlCol="0">
            <a:spAutoFit/>
          </a:bodyPr>
          <a:lstStyle/>
          <a:p>
            <a:r>
              <a:rPr lang="da-DK" sz="1400" dirty="0">
                <a:solidFill>
                  <a:srgbClr val="B3D89E"/>
                </a:solidFill>
              </a:rPr>
              <a:t>100 pct.</a:t>
            </a:r>
          </a:p>
        </p:txBody>
      </p:sp>
    </p:spTree>
    <p:extLst>
      <p:ext uri="{BB962C8B-B14F-4D97-AF65-F5344CB8AC3E}">
        <p14:creationId xmlns:p14="http://schemas.microsoft.com/office/powerpoint/2010/main" val="328426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78F18404-A82C-F0A0-DFE2-0B6CBE4C839F}"/>
              </a:ext>
            </a:extLst>
          </p:cNvPr>
          <p:cNvSpPr/>
          <p:nvPr/>
        </p:nvSpPr>
        <p:spPr>
          <a:xfrm>
            <a:off x="1562239" y="3041442"/>
            <a:ext cx="1603492" cy="265879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p>
        </p:txBody>
      </p:sp>
      <p:sp>
        <p:nvSpPr>
          <p:cNvPr id="4" name="Title 3"/>
          <p:cNvSpPr>
            <a:spLocks noGrp="1"/>
          </p:cNvSpPr>
          <p:nvPr>
            <p:ph type="title"/>
          </p:nvPr>
        </p:nvSpPr>
        <p:spPr/>
        <p:txBody>
          <a:bodyPr/>
          <a:lstStyle/>
          <a:p>
            <a:r>
              <a:rPr lang="da-DK" dirty="0"/>
              <a:t>Attraktive priser til attraktive kunder</a:t>
            </a:r>
          </a:p>
        </p:txBody>
      </p:sp>
      <p:sp>
        <p:nvSpPr>
          <p:cNvPr id="8" name="Slide Number Placeholder 7"/>
          <p:cNvSpPr>
            <a:spLocks noGrp="1"/>
          </p:cNvSpPr>
          <p:nvPr>
            <p:ph type="sldNum" sz="quarter" idx="12"/>
          </p:nvPr>
        </p:nvSpPr>
        <p:spPr/>
        <p:txBody>
          <a:bodyPr/>
          <a:lstStyle/>
          <a:p>
            <a:fld id="{B776B65B-332A-4F75-9E21-A0D34E6A72A9}" type="slidenum">
              <a:rPr lang="da-DK">
                <a:solidFill>
                  <a:srgbClr val="1B3B5F"/>
                </a:solidFill>
              </a:rPr>
              <a:pPr/>
              <a:t>16</a:t>
            </a:fld>
            <a:endParaRPr lang="da-DK" dirty="0">
              <a:solidFill>
                <a:srgbClr val="1B3B5F"/>
              </a:solidFill>
            </a:endParaRPr>
          </a:p>
        </p:txBody>
      </p:sp>
      <p:sp>
        <p:nvSpPr>
          <p:cNvPr id="39" name="Rektangel 38"/>
          <p:cNvSpPr/>
          <p:nvPr/>
        </p:nvSpPr>
        <p:spPr>
          <a:xfrm>
            <a:off x="3403619" y="2080469"/>
            <a:ext cx="1628111" cy="974196"/>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B3D89E"/>
                </a:solidFill>
              </a:rPr>
              <a:t>Lån / Kredit</a:t>
            </a:r>
          </a:p>
        </p:txBody>
      </p:sp>
      <p:sp>
        <p:nvSpPr>
          <p:cNvPr id="40" name="Rektangel 39"/>
          <p:cNvSpPr/>
          <p:nvPr/>
        </p:nvSpPr>
        <p:spPr>
          <a:xfrm>
            <a:off x="5209339" y="2080469"/>
            <a:ext cx="1628111" cy="974196"/>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B3D89E"/>
                </a:solidFill>
              </a:rPr>
              <a:t>Kort / Netbank</a:t>
            </a:r>
          </a:p>
        </p:txBody>
      </p:sp>
      <p:sp>
        <p:nvSpPr>
          <p:cNvPr id="41" name="Rektangel 40"/>
          <p:cNvSpPr/>
          <p:nvPr/>
        </p:nvSpPr>
        <p:spPr>
          <a:xfrm>
            <a:off x="7015059" y="2080469"/>
            <a:ext cx="1628111" cy="974196"/>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B3D89E"/>
                </a:solidFill>
              </a:rPr>
              <a:t>Investering</a:t>
            </a:r>
          </a:p>
        </p:txBody>
      </p:sp>
      <p:sp>
        <p:nvSpPr>
          <p:cNvPr id="42" name="Rektangel 41"/>
          <p:cNvSpPr/>
          <p:nvPr/>
        </p:nvSpPr>
        <p:spPr>
          <a:xfrm>
            <a:off x="8820779" y="2075985"/>
            <a:ext cx="1603492" cy="97868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B3D89E"/>
                </a:solidFill>
              </a:rPr>
              <a:t>Pension</a:t>
            </a:r>
          </a:p>
        </p:txBody>
      </p:sp>
      <p:sp>
        <p:nvSpPr>
          <p:cNvPr id="49" name="Stribet højrepil 48"/>
          <p:cNvSpPr/>
          <p:nvPr/>
        </p:nvSpPr>
        <p:spPr>
          <a:xfrm rot="5400000">
            <a:off x="3958694" y="2693719"/>
            <a:ext cx="517959" cy="861143"/>
          </a:xfrm>
          <a:prstGeom prst="stripedRightArrow">
            <a:avLst/>
          </a:prstGeom>
          <a:solidFill>
            <a:srgbClr val="B3D89E"/>
          </a:solidFill>
          <a:ln w="9525">
            <a:solidFill>
              <a:srgbClr val="1B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solidFill>
                <a:prstClr val="white"/>
              </a:solidFill>
            </a:endParaRPr>
          </a:p>
        </p:txBody>
      </p:sp>
      <p:sp>
        <p:nvSpPr>
          <p:cNvPr id="50" name="Stribet højrepil 49"/>
          <p:cNvSpPr/>
          <p:nvPr/>
        </p:nvSpPr>
        <p:spPr>
          <a:xfrm rot="5400000">
            <a:off x="5764414" y="2693719"/>
            <a:ext cx="517959" cy="861143"/>
          </a:xfrm>
          <a:prstGeom prst="stripedRightArrow">
            <a:avLst/>
          </a:prstGeom>
          <a:solidFill>
            <a:srgbClr val="B3D89E"/>
          </a:solidFill>
          <a:ln w="9525">
            <a:solidFill>
              <a:srgbClr val="1B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solidFill>
                <a:prstClr val="white"/>
              </a:solidFill>
            </a:endParaRPr>
          </a:p>
        </p:txBody>
      </p:sp>
      <p:sp>
        <p:nvSpPr>
          <p:cNvPr id="51" name="Stribet højrepil 50"/>
          <p:cNvSpPr/>
          <p:nvPr/>
        </p:nvSpPr>
        <p:spPr>
          <a:xfrm rot="5400000">
            <a:off x="7570134" y="2693719"/>
            <a:ext cx="517959" cy="861143"/>
          </a:xfrm>
          <a:prstGeom prst="stripedRightArrow">
            <a:avLst/>
          </a:prstGeom>
          <a:solidFill>
            <a:srgbClr val="B3D89E"/>
          </a:solidFill>
          <a:ln w="9525">
            <a:solidFill>
              <a:srgbClr val="1B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solidFill>
                <a:prstClr val="white"/>
              </a:solidFill>
            </a:endParaRPr>
          </a:p>
        </p:txBody>
      </p:sp>
      <p:sp>
        <p:nvSpPr>
          <p:cNvPr id="52" name="Stribet højrepil 51"/>
          <p:cNvSpPr/>
          <p:nvPr/>
        </p:nvSpPr>
        <p:spPr>
          <a:xfrm rot="5400000">
            <a:off x="9375853" y="2693719"/>
            <a:ext cx="517959" cy="861143"/>
          </a:xfrm>
          <a:prstGeom prst="stripedRightArrow">
            <a:avLst/>
          </a:prstGeom>
          <a:solidFill>
            <a:srgbClr val="B3D89E"/>
          </a:solidFill>
          <a:ln w="9525">
            <a:solidFill>
              <a:srgbClr val="1B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solidFill>
                <a:prstClr val="white"/>
              </a:solidFill>
            </a:endParaRPr>
          </a:p>
        </p:txBody>
      </p:sp>
      <p:sp>
        <p:nvSpPr>
          <p:cNvPr id="53" name="Rektangel 52"/>
          <p:cNvSpPr/>
          <p:nvPr/>
        </p:nvSpPr>
        <p:spPr>
          <a:xfrm>
            <a:off x="1551728" y="2080469"/>
            <a:ext cx="1628111" cy="974195"/>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rgbClr val="B3D89E"/>
                </a:solidFill>
              </a:rPr>
              <a:t>Indlån</a:t>
            </a:r>
          </a:p>
        </p:txBody>
      </p:sp>
      <p:sp>
        <p:nvSpPr>
          <p:cNvPr id="55" name="Stribet højrepil 54"/>
          <p:cNvSpPr/>
          <p:nvPr/>
        </p:nvSpPr>
        <p:spPr>
          <a:xfrm rot="5400000">
            <a:off x="2106803" y="2693719"/>
            <a:ext cx="517959" cy="861143"/>
          </a:xfrm>
          <a:prstGeom prst="stripedRightArrow">
            <a:avLst/>
          </a:prstGeom>
          <a:solidFill>
            <a:srgbClr val="B3D89E"/>
          </a:solidFill>
          <a:ln w="9525">
            <a:solidFill>
              <a:srgbClr val="1B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solidFill>
                <a:prstClr val="white"/>
              </a:solidFill>
            </a:endParaRPr>
          </a:p>
        </p:txBody>
      </p:sp>
      <p:grpSp>
        <p:nvGrpSpPr>
          <p:cNvPr id="3" name="Gruppe 2"/>
          <p:cNvGrpSpPr/>
          <p:nvPr/>
        </p:nvGrpSpPr>
        <p:grpSpPr>
          <a:xfrm>
            <a:off x="8743140" y="195869"/>
            <a:ext cx="2839269" cy="1377292"/>
            <a:chOff x="9352731" y="264695"/>
            <a:chExt cx="2839269" cy="1377292"/>
          </a:xfrm>
        </p:grpSpPr>
        <p:sp>
          <p:nvSpPr>
            <p:cNvPr id="2" name="Rektangel 1"/>
            <p:cNvSpPr/>
            <p:nvPr/>
          </p:nvSpPr>
          <p:spPr>
            <a:xfrm>
              <a:off x="9352731" y="264695"/>
              <a:ext cx="2839269" cy="137729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solidFill>
                  <a:prstClr val="white"/>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2873" y="517572"/>
              <a:ext cx="1341437"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Pladsholder til sidefod 3">
            <a:extLst>
              <a:ext uri="{FF2B5EF4-FFF2-40B4-BE49-F238E27FC236}">
                <a16:creationId xmlns:a16="http://schemas.microsoft.com/office/drawing/2014/main" id="{1204D7C9-31BE-439F-9F26-CD58F327B8AF}"/>
              </a:ext>
            </a:extLst>
          </p:cNvPr>
          <p:cNvSpPr>
            <a:spLocks noGrp="1"/>
          </p:cNvSpPr>
          <p:nvPr>
            <p:ph type="ftr" sz="quarter" idx="11"/>
          </p:nvPr>
        </p:nvSpPr>
        <p:spPr>
          <a:xfrm>
            <a:off x="6561363" y="6279203"/>
            <a:ext cx="4908236" cy="142363"/>
          </a:xfrm>
        </p:spPr>
        <p:txBody>
          <a:bodyPr/>
          <a:lstStyle/>
          <a:p>
            <a:endParaRPr lang="da-DK" dirty="0"/>
          </a:p>
        </p:txBody>
      </p:sp>
      <p:sp>
        <p:nvSpPr>
          <p:cNvPr id="5" name="Content Placeholder 5">
            <a:extLst>
              <a:ext uri="{FF2B5EF4-FFF2-40B4-BE49-F238E27FC236}">
                <a16:creationId xmlns:a16="http://schemas.microsoft.com/office/drawing/2014/main" id="{8D1AB4CF-7377-D4E3-F997-944378389E68}"/>
              </a:ext>
            </a:extLst>
          </p:cNvPr>
          <p:cNvSpPr txBox="1">
            <a:spLocks/>
          </p:cNvSpPr>
          <p:nvPr/>
        </p:nvSpPr>
        <p:spPr>
          <a:xfrm>
            <a:off x="717551" y="1954635"/>
            <a:ext cx="10441390" cy="3899410"/>
          </a:xfrm>
          <a:prstGeom prst="rect">
            <a:avLst/>
          </a:prstGeom>
          <a:ln w="28575">
            <a:solidFill>
              <a:srgbClr val="B3D89E"/>
            </a:solidFill>
          </a:ln>
        </p:spPr>
        <p:txBody>
          <a:bodyPr/>
          <a:lstStyle>
            <a:lvl1pPr marL="180000" indent="-180000" algn="l" defTabSz="914400" rtl="0" eaLnBrk="1" latinLnBrk="0" hangingPunct="1">
              <a:lnSpc>
                <a:spcPct val="97000"/>
              </a:lnSpc>
              <a:spcBef>
                <a:spcPts val="0"/>
              </a:spcBef>
              <a:buClrTx/>
              <a:buFont typeface="Arial" panose="020B0604020202020204" pitchFamily="34" charset="0"/>
              <a:buChar char="•"/>
              <a:defRPr sz="1800" b="0" kern="1200">
                <a:solidFill>
                  <a:schemeClr val="tx1"/>
                </a:solidFill>
                <a:latin typeface="+mn-lt"/>
                <a:ea typeface="+mn-ea"/>
                <a:cs typeface="+mn-cs"/>
              </a:defRPr>
            </a:lvl1pPr>
            <a:lvl2pPr marL="432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2pPr>
            <a:lvl3pPr marL="684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3pPr>
            <a:lvl4pPr marL="936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4pPr>
            <a:lvl5pPr marL="1188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5pPr>
            <a:lvl6pPr marL="1188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6pPr>
            <a:lvl7pPr marL="1188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7pPr>
            <a:lvl8pPr marL="1188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8pPr>
            <a:lvl9pPr marL="1188000" indent="-180000" algn="l" defTabSz="914400" rtl="0" eaLnBrk="1" latinLnBrk="0" hangingPunct="1">
              <a:lnSpc>
                <a:spcPct val="97000"/>
              </a:lnSpc>
              <a:spcBef>
                <a:spcPts val="0"/>
              </a:spcBef>
              <a:spcAft>
                <a:spcPts val="0"/>
              </a:spcAft>
              <a:buClrTx/>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a:t> </a:t>
            </a:r>
            <a:endParaRPr lang="da-DK" dirty="0"/>
          </a:p>
        </p:txBody>
      </p:sp>
      <p:sp>
        <p:nvSpPr>
          <p:cNvPr id="9" name="Tekstfelt 8">
            <a:extLst>
              <a:ext uri="{FF2B5EF4-FFF2-40B4-BE49-F238E27FC236}">
                <a16:creationId xmlns:a16="http://schemas.microsoft.com/office/drawing/2014/main" id="{B3736E14-9D08-F289-5671-9C620785A013}"/>
              </a:ext>
            </a:extLst>
          </p:cNvPr>
          <p:cNvSpPr txBox="1"/>
          <p:nvPr/>
        </p:nvSpPr>
        <p:spPr>
          <a:xfrm>
            <a:off x="1663817" y="3468940"/>
            <a:ext cx="1640120" cy="1938992"/>
          </a:xfrm>
          <a:prstGeom prst="rect">
            <a:avLst/>
          </a:prstGeom>
          <a:noFill/>
        </p:spPr>
        <p:txBody>
          <a:bodyPr wrap="square" lIns="0" tIns="0" rIns="0" bIns="0" rtlCol="0">
            <a:spAutoFit/>
          </a:bodyPr>
          <a:lstStyle/>
          <a:p>
            <a:pPr marL="285750" indent="-285750">
              <a:buFont typeface="Courier New" panose="02070309020205020404" pitchFamily="49" charset="0"/>
              <a:buChar char="o"/>
            </a:pPr>
            <a:r>
              <a:rPr lang="da-DK" sz="1400" dirty="0">
                <a:solidFill>
                  <a:srgbClr val="1B3B5F"/>
                </a:solidFill>
              </a:rPr>
              <a:t>Multikonto m/kredit</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CA4F1B"/>
                </a:solidFill>
              </a:rPr>
              <a:t>Lægernes Opsparing</a:t>
            </a:r>
            <a:br>
              <a:rPr lang="da-DK" sz="1400" dirty="0">
                <a:solidFill>
                  <a:srgbClr val="CA4F1B"/>
                </a:solidFill>
              </a:rPr>
            </a:br>
            <a:endParaRPr lang="da-DK" sz="1400" dirty="0">
              <a:solidFill>
                <a:srgbClr val="CA4F1B"/>
              </a:solidFill>
            </a:endParaRPr>
          </a:p>
          <a:p>
            <a:pPr marL="285750" indent="-285750">
              <a:buFont typeface="Courier New" panose="02070309020205020404" pitchFamily="49" charset="0"/>
              <a:buChar char="o"/>
            </a:pPr>
            <a:r>
              <a:rPr lang="da-DK" sz="1400" dirty="0">
                <a:solidFill>
                  <a:srgbClr val="CA4F1B"/>
                </a:solidFill>
              </a:rPr>
              <a:t>Lægernes Tidsindskud</a:t>
            </a:r>
          </a:p>
          <a:p>
            <a:pPr marL="285750" indent="-285750">
              <a:buFont typeface="Courier New" panose="02070309020205020404" pitchFamily="49" charset="0"/>
              <a:buChar char="o"/>
            </a:pPr>
            <a:endParaRPr lang="da-DK" sz="1400" dirty="0" err="1">
              <a:solidFill>
                <a:srgbClr val="1B3B5F"/>
              </a:solidFill>
            </a:endParaRPr>
          </a:p>
        </p:txBody>
      </p:sp>
      <p:sp>
        <p:nvSpPr>
          <p:cNvPr id="10" name="Tekstfelt 9">
            <a:extLst>
              <a:ext uri="{FF2B5EF4-FFF2-40B4-BE49-F238E27FC236}">
                <a16:creationId xmlns:a16="http://schemas.microsoft.com/office/drawing/2014/main" id="{528EE965-96B4-CDBA-57CA-AD07A1CC76CC}"/>
              </a:ext>
            </a:extLst>
          </p:cNvPr>
          <p:cNvSpPr txBox="1"/>
          <p:nvPr/>
        </p:nvSpPr>
        <p:spPr>
          <a:xfrm>
            <a:off x="3560521" y="3455917"/>
            <a:ext cx="1640120" cy="2154436"/>
          </a:xfrm>
          <a:prstGeom prst="rect">
            <a:avLst/>
          </a:prstGeom>
          <a:noFill/>
        </p:spPr>
        <p:txBody>
          <a:bodyPr wrap="square" lIns="0" tIns="0" rIns="0" bIns="0" rtlCol="0">
            <a:spAutoFit/>
          </a:bodyPr>
          <a:lstStyle/>
          <a:p>
            <a:pPr marL="285750" indent="-285750">
              <a:buFont typeface="Courier New" panose="02070309020205020404" pitchFamily="49" charset="0"/>
              <a:buChar char="o"/>
            </a:pPr>
            <a:r>
              <a:rPr lang="da-DK" sz="1400" dirty="0">
                <a:solidFill>
                  <a:srgbClr val="CA4F1B"/>
                </a:solidFill>
              </a:rPr>
              <a:t>Lægernes </a:t>
            </a:r>
            <a:br>
              <a:rPr lang="da-DK" sz="1400" dirty="0">
                <a:solidFill>
                  <a:srgbClr val="CA4F1B"/>
                </a:solidFill>
              </a:rPr>
            </a:br>
            <a:r>
              <a:rPr lang="da-DK" sz="1400" dirty="0">
                <a:solidFill>
                  <a:srgbClr val="CA4F1B"/>
                </a:solidFill>
              </a:rPr>
              <a:t>Boliglån</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1B3B5F"/>
                </a:solidFill>
              </a:rPr>
              <a:t>Realkreditlån</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1B3B5F"/>
                </a:solidFill>
              </a:rPr>
              <a:t>Billån</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1B3B5F"/>
                </a:solidFill>
              </a:rPr>
              <a:t>Andelsbolig</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1B3B5F"/>
                </a:solidFill>
              </a:rPr>
              <a:t>Praksislån</a:t>
            </a:r>
          </a:p>
        </p:txBody>
      </p:sp>
      <p:sp>
        <p:nvSpPr>
          <p:cNvPr id="11" name="Tekstfelt 10">
            <a:extLst>
              <a:ext uri="{FF2B5EF4-FFF2-40B4-BE49-F238E27FC236}">
                <a16:creationId xmlns:a16="http://schemas.microsoft.com/office/drawing/2014/main" id="{DE357B5E-0175-8CAE-E4B0-83FA57E6A03A}"/>
              </a:ext>
            </a:extLst>
          </p:cNvPr>
          <p:cNvSpPr txBox="1"/>
          <p:nvPr/>
        </p:nvSpPr>
        <p:spPr>
          <a:xfrm>
            <a:off x="5358127" y="3435413"/>
            <a:ext cx="1640120" cy="1508105"/>
          </a:xfrm>
          <a:prstGeom prst="rect">
            <a:avLst/>
          </a:prstGeom>
          <a:noFill/>
        </p:spPr>
        <p:txBody>
          <a:bodyPr wrap="square" lIns="0" tIns="0" rIns="0" bIns="0" rtlCol="0">
            <a:spAutoFit/>
          </a:bodyPr>
          <a:lstStyle/>
          <a:p>
            <a:pPr marL="285750" indent="-285750">
              <a:buFont typeface="Courier New" panose="02070309020205020404" pitchFamily="49" charset="0"/>
              <a:buChar char="o"/>
            </a:pPr>
            <a:r>
              <a:rPr lang="da-DK" sz="1400" dirty="0">
                <a:solidFill>
                  <a:srgbClr val="1B3B5F"/>
                </a:solidFill>
              </a:rPr>
              <a:t>Visa / Dankort</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1B3B5F"/>
                </a:solidFill>
              </a:rPr>
              <a:t>Eurocard</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1B3B5F"/>
                </a:solidFill>
              </a:rPr>
              <a:t>Netbank</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1B3B5F"/>
                </a:solidFill>
              </a:rPr>
              <a:t>Mobilbank</a:t>
            </a:r>
          </a:p>
        </p:txBody>
      </p:sp>
      <p:sp>
        <p:nvSpPr>
          <p:cNvPr id="12" name="Tekstfelt 11">
            <a:extLst>
              <a:ext uri="{FF2B5EF4-FFF2-40B4-BE49-F238E27FC236}">
                <a16:creationId xmlns:a16="http://schemas.microsoft.com/office/drawing/2014/main" id="{51BBBBB8-B871-0B26-1C8E-2AFCC47CF73E}"/>
              </a:ext>
            </a:extLst>
          </p:cNvPr>
          <p:cNvSpPr txBox="1"/>
          <p:nvPr/>
        </p:nvSpPr>
        <p:spPr>
          <a:xfrm>
            <a:off x="7103020" y="3414844"/>
            <a:ext cx="1640120" cy="1508105"/>
          </a:xfrm>
          <a:prstGeom prst="rect">
            <a:avLst/>
          </a:prstGeom>
          <a:noFill/>
        </p:spPr>
        <p:txBody>
          <a:bodyPr wrap="square" lIns="0" tIns="0" rIns="0" bIns="0" rtlCol="0">
            <a:spAutoFit/>
          </a:bodyPr>
          <a:lstStyle/>
          <a:p>
            <a:pPr marL="285750" indent="-285750">
              <a:buFont typeface="Courier New" panose="02070309020205020404" pitchFamily="49" charset="0"/>
              <a:buChar char="o"/>
            </a:pPr>
            <a:r>
              <a:rPr lang="da-DK" sz="1400" dirty="0">
                <a:solidFill>
                  <a:srgbClr val="1B3B5F"/>
                </a:solidFill>
              </a:rPr>
              <a:t>Porteføljepleje</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CA4F1B"/>
                </a:solidFill>
              </a:rPr>
              <a:t>Lægernes Invest</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1B3B5F"/>
                </a:solidFill>
              </a:rPr>
              <a:t>Værdipapirer </a:t>
            </a:r>
            <a:br>
              <a:rPr lang="da-DK" sz="1400" dirty="0">
                <a:solidFill>
                  <a:srgbClr val="1B3B5F"/>
                </a:solidFill>
              </a:rPr>
            </a:br>
            <a:r>
              <a:rPr lang="da-DK" sz="1400" dirty="0">
                <a:solidFill>
                  <a:srgbClr val="1B3B5F"/>
                </a:solidFill>
              </a:rPr>
              <a:t>(DK)</a:t>
            </a:r>
          </a:p>
          <a:p>
            <a:pPr marL="285750" indent="-285750">
              <a:buFont typeface="Courier New" panose="02070309020205020404" pitchFamily="49" charset="0"/>
              <a:buChar char="o"/>
            </a:pPr>
            <a:endParaRPr lang="da-DK" sz="1400" dirty="0">
              <a:solidFill>
                <a:srgbClr val="1B3B5F"/>
              </a:solidFill>
            </a:endParaRPr>
          </a:p>
        </p:txBody>
      </p:sp>
      <p:sp>
        <p:nvSpPr>
          <p:cNvPr id="13" name="Tekstfelt 12">
            <a:extLst>
              <a:ext uri="{FF2B5EF4-FFF2-40B4-BE49-F238E27FC236}">
                <a16:creationId xmlns:a16="http://schemas.microsoft.com/office/drawing/2014/main" id="{A19DA4DB-CF8D-C8D6-AB1D-F1C4C4360D7B}"/>
              </a:ext>
            </a:extLst>
          </p:cNvPr>
          <p:cNvSpPr txBox="1"/>
          <p:nvPr/>
        </p:nvSpPr>
        <p:spPr>
          <a:xfrm>
            <a:off x="8888063" y="3397705"/>
            <a:ext cx="1640120" cy="1292662"/>
          </a:xfrm>
          <a:prstGeom prst="rect">
            <a:avLst/>
          </a:prstGeom>
          <a:noFill/>
        </p:spPr>
        <p:txBody>
          <a:bodyPr wrap="square" lIns="0" tIns="0" rIns="0" bIns="0" rtlCol="0">
            <a:spAutoFit/>
          </a:bodyPr>
          <a:lstStyle/>
          <a:p>
            <a:pPr marL="285750" indent="-285750">
              <a:buFont typeface="Courier New" panose="02070309020205020404" pitchFamily="49" charset="0"/>
              <a:buChar char="o"/>
            </a:pPr>
            <a:r>
              <a:rPr lang="da-DK" sz="1400" dirty="0">
                <a:solidFill>
                  <a:srgbClr val="1B3B5F"/>
                </a:solidFill>
              </a:rPr>
              <a:t>Ratepension</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1B3B5F"/>
                </a:solidFill>
              </a:rPr>
              <a:t>Alderspension</a:t>
            </a:r>
            <a:br>
              <a:rPr lang="da-DK" sz="1400" dirty="0">
                <a:solidFill>
                  <a:srgbClr val="1B3B5F"/>
                </a:solidFill>
              </a:rPr>
            </a:br>
            <a:endParaRPr lang="da-DK" sz="1400" dirty="0">
              <a:solidFill>
                <a:srgbClr val="1B3B5F"/>
              </a:solidFill>
            </a:endParaRPr>
          </a:p>
          <a:p>
            <a:pPr marL="285750" indent="-285750">
              <a:buFont typeface="Courier New" panose="02070309020205020404" pitchFamily="49" charset="0"/>
              <a:buChar char="o"/>
            </a:pPr>
            <a:r>
              <a:rPr lang="da-DK" sz="1400" dirty="0">
                <a:solidFill>
                  <a:srgbClr val="1B3B5F"/>
                </a:solidFill>
              </a:rPr>
              <a:t>(Kapitalpension)</a:t>
            </a:r>
          </a:p>
          <a:p>
            <a:pPr marL="285750" indent="-285750">
              <a:buFont typeface="Courier New" panose="02070309020205020404" pitchFamily="49" charset="0"/>
              <a:buChar char="o"/>
            </a:pPr>
            <a:endParaRPr lang="da-DK" sz="1400" dirty="0">
              <a:solidFill>
                <a:srgbClr val="1B3B5F"/>
              </a:solidFill>
            </a:endParaRPr>
          </a:p>
        </p:txBody>
      </p:sp>
      <p:sp>
        <p:nvSpPr>
          <p:cNvPr id="16" name="Rektangel 15">
            <a:extLst>
              <a:ext uri="{FF2B5EF4-FFF2-40B4-BE49-F238E27FC236}">
                <a16:creationId xmlns:a16="http://schemas.microsoft.com/office/drawing/2014/main" id="{173D816C-7434-F69E-6206-B6CF7984EACD}"/>
              </a:ext>
            </a:extLst>
          </p:cNvPr>
          <p:cNvSpPr/>
          <p:nvPr/>
        </p:nvSpPr>
        <p:spPr>
          <a:xfrm>
            <a:off x="3398390" y="3053845"/>
            <a:ext cx="1603492" cy="2658798"/>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p>
        </p:txBody>
      </p:sp>
      <p:sp>
        <p:nvSpPr>
          <p:cNvPr id="17" name="Rektangel 16">
            <a:extLst>
              <a:ext uri="{FF2B5EF4-FFF2-40B4-BE49-F238E27FC236}">
                <a16:creationId xmlns:a16="http://schemas.microsoft.com/office/drawing/2014/main" id="{E4C128C4-929A-0668-33B2-A1672FA55A59}"/>
              </a:ext>
            </a:extLst>
          </p:cNvPr>
          <p:cNvSpPr/>
          <p:nvPr/>
        </p:nvSpPr>
        <p:spPr>
          <a:xfrm>
            <a:off x="5214725" y="3054664"/>
            <a:ext cx="1603492" cy="2645576"/>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p>
        </p:txBody>
      </p:sp>
      <p:sp>
        <p:nvSpPr>
          <p:cNvPr id="18" name="Rektangel 17">
            <a:extLst>
              <a:ext uri="{FF2B5EF4-FFF2-40B4-BE49-F238E27FC236}">
                <a16:creationId xmlns:a16="http://schemas.microsoft.com/office/drawing/2014/main" id="{956B9F8E-23B6-9059-8C38-7BF6076F259A}"/>
              </a:ext>
            </a:extLst>
          </p:cNvPr>
          <p:cNvSpPr/>
          <p:nvPr/>
        </p:nvSpPr>
        <p:spPr>
          <a:xfrm>
            <a:off x="7015059" y="3054664"/>
            <a:ext cx="1603492" cy="2645575"/>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p>
        </p:txBody>
      </p:sp>
      <p:sp>
        <p:nvSpPr>
          <p:cNvPr id="19" name="Rektangel 18">
            <a:extLst>
              <a:ext uri="{FF2B5EF4-FFF2-40B4-BE49-F238E27FC236}">
                <a16:creationId xmlns:a16="http://schemas.microsoft.com/office/drawing/2014/main" id="{3860B55F-4859-FEFE-0313-993CBBF85063}"/>
              </a:ext>
            </a:extLst>
          </p:cNvPr>
          <p:cNvSpPr/>
          <p:nvPr/>
        </p:nvSpPr>
        <p:spPr>
          <a:xfrm>
            <a:off x="8826165" y="3053846"/>
            <a:ext cx="1603492" cy="2646394"/>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p>
        </p:txBody>
      </p:sp>
    </p:spTree>
    <p:extLst>
      <p:ext uri="{BB962C8B-B14F-4D97-AF65-F5344CB8AC3E}">
        <p14:creationId xmlns:p14="http://schemas.microsoft.com/office/powerpoint/2010/main" val="3794121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18" descr="Et billede, der indeholder sort, mørke&#10;&#10;Automatisk genereret beskrivelse">
            <a:extLst>
              <a:ext uri="{FF2B5EF4-FFF2-40B4-BE49-F238E27FC236}">
                <a16:creationId xmlns:a16="http://schemas.microsoft.com/office/drawing/2014/main" id="{DEABF06D-A384-BCDE-C086-30D03F7C8FDA}"/>
              </a:ext>
            </a:extLst>
          </p:cNvPr>
          <p:cNvPicPr>
            <a:picLocks noChangeAspect="1"/>
          </p:cNvPicPr>
          <p:nvPr/>
        </p:nvPicPr>
        <p:blipFill>
          <a:blip r:embed="rId3">
            <a:duotone>
              <a:prstClr val="black"/>
              <a:srgbClr val="1B3B5F">
                <a:tint val="45000"/>
                <a:satMod val="40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67757" y="1827663"/>
            <a:ext cx="5072485" cy="4002508"/>
          </a:xfrm>
          <a:prstGeom prst="rect">
            <a:avLst/>
          </a:prstGeom>
        </p:spPr>
      </p:pic>
      <p:sp>
        <p:nvSpPr>
          <p:cNvPr id="2" name="Titel 1"/>
          <p:cNvSpPr>
            <a:spLocks noGrp="1"/>
          </p:cNvSpPr>
          <p:nvPr>
            <p:ph type="title"/>
          </p:nvPr>
        </p:nvSpPr>
        <p:spPr/>
        <p:txBody>
          <a:bodyPr/>
          <a:lstStyle/>
          <a:p>
            <a:r>
              <a:rPr lang="da-DK" dirty="0"/>
              <a:t>Mød os fysisk eller online</a:t>
            </a:r>
          </a:p>
        </p:txBody>
      </p:sp>
      <p:sp>
        <p:nvSpPr>
          <p:cNvPr id="3" name="Pladsholder til tekst 2"/>
          <p:cNvSpPr>
            <a:spLocks noGrp="1"/>
          </p:cNvSpPr>
          <p:nvPr>
            <p:ph type="body" sz="quarter" idx="13"/>
          </p:nvPr>
        </p:nvSpPr>
        <p:spPr>
          <a:xfrm>
            <a:off x="648012" y="1754500"/>
            <a:ext cx="5276232" cy="4400550"/>
          </a:xfrm>
        </p:spPr>
        <p:txBody>
          <a:bodyPr/>
          <a:lstStyle/>
          <a:p>
            <a:pPr marL="0" indent="0">
              <a:buNone/>
            </a:pPr>
            <a:endParaRPr lang="da-DK" dirty="0"/>
          </a:p>
          <a:p>
            <a:pPr marL="0" indent="0">
              <a:buNone/>
            </a:pPr>
            <a:endParaRPr lang="da-DK" dirty="0"/>
          </a:p>
          <a:p>
            <a:pPr marL="0" indent="0">
              <a:buNone/>
            </a:pPr>
            <a:endParaRPr lang="da-DK" dirty="0"/>
          </a:p>
          <a:p>
            <a:pPr>
              <a:buClr>
                <a:srgbClr val="CA4F1B"/>
              </a:buClr>
              <a:buSzPct val="200000"/>
              <a:buFont typeface="Wingdings" panose="05000000000000000000" pitchFamily="2" charset="2"/>
              <a:buChar char="ü"/>
            </a:pPr>
            <a:r>
              <a:rPr lang="da-DK" dirty="0">
                <a:solidFill>
                  <a:srgbClr val="1B3B5F"/>
                </a:solidFill>
              </a:rPr>
              <a:t>Det meste klares online eller over telefonen</a:t>
            </a:r>
            <a:br>
              <a:rPr lang="da-DK" dirty="0">
                <a:solidFill>
                  <a:srgbClr val="1B3B5F"/>
                </a:solidFill>
              </a:rPr>
            </a:br>
            <a:r>
              <a:rPr lang="da-DK" dirty="0">
                <a:solidFill>
                  <a:srgbClr val="1B3B5F"/>
                </a:solidFill>
              </a:rPr>
              <a:t>   ….men ikke alt.</a:t>
            </a:r>
          </a:p>
          <a:p>
            <a:pPr>
              <a:buClr>
                <a:srgbClr val="CA4F1B"/>
              </a:buClr>
              <a:buSzPct val="200000"/>
              <a:buFont typeface="Wingdings" panose="05000000000000000000" pitchFamily="2" charset="2"/>
              <a:buChar char="ü"/>
            </a:pPr>
            <a:endParaRPr lang="da-DK" dirty="0">
              <a:solidFill>
                <a:srgbClr val="1B3B5F"/>
              </a:solidFill>
            </a:endParaRPr>
          </a:p>
          <a:p>
            <a:pPr>
              <a:buClr>
                <a:srgbClr val="CA4F1B"/>
              </a:buClr>
              <a:buSzPct val="200000"/>
              <a:buFont typeface="Wingdings" panose="05000000000000000000" pitchFamily="2" charset="2"/>
              <a:buChar char="ü"/>
            </a:pPr>
            <a:endParaRPr lang="da-DK" dirty="0">
              <a:solidFill>
                <a:srgbClr val="1B3B5F"/>
              </a:solidFill>
            </a:endParaRPr>
          </a:p>
          <a:p>
            <a:pPr>
              <a:buClr>
                <a:srgbClr val="CA4F1B"/>
              </a:buClr>
              <a:buSzPct val="200000"/>
              <a:buFont typeface="Wingdings" panose="05000000000000000000" pitchFamily="2" charset="2"/>
              <a:buChar char="ü"/>
            </a:pPr>
            <a:r>
              <a:rPr lang="da-DK" dirty="0">
                <a:solidFill>
                  <a:srgbClr val="1B3B5F"/>
                </a:solidFill>
              </a:rPr>
              <a:t>Når det gælder komplekse ting, som køb af praksis, er det godt at mødes.</a:t>
            </a:r>
          </a:p>
          <a:p>
            <a:pPr>
              <a:buClr>
                <a:srgbClr val="CA4F1B"/>
              </a:buClr>
              <a:buSzPct val="200000"/>
              <a:buFont typeface="Wingdings" panose="05000000000000000000" pitchFamily="2" charset="2"/>
              <a:buChar char="ü"/>
            </a:pPr>
            <a:endParaRPr lang="da-DK" dirty="0">
              <a:solidFill>
                <a:srgbClr val="1B3B5F"/>
              </a:solidFill>
            </a:endParaRPr>
          </a:p>
          <a:p>
            <a:pPr>
              <a:buClr>
                <a:srgbClr val="CA4F1B"/>
              </a:buClr>
              <a:buSzPct val="200000"/>
              <a:buFont typeface="Wingdings" panose="05000000000000000000" pitchFamily="2" charset="2"/>
              <a:buChar char="ü"/>
            </a:pPr>
            <a:endParaRPr lang="da-DK" dirty="0">
              <a:solidFill>
                <a:srgbClr val="1B3B5F"/>
              </a:solidFill>
            </a:endParaRPr>
          </a:p>
          <a:p>
            <a:pPr>
              <a:buClr>
                <a:srgbClr val="CA4F1B"/>
              </a:buClr>
              <a:buSzPct val="200000"/>
              <a:buFont typeface="Wingdings" panose="05000000000000000000" pitchFamily="2" charset="2"/>
              <a:buChar char="ü"/>
            </a:pPr>
            <a:r>
              <a:rPr lang="da-DK" dirty="0">
                <a:solidFill>
                  <a:srgbClr val="1B3B5F"/>
                </a:solidFill>
              </a:rPr>
              <a:t>Book et møde på www.lpb.dk.</a:t>
            </a:r>
          </a:p>
          <a:p>
            <a:endParaRPr lang="da-DK" dirty="0"/>
          </a:p>
        </p:txBody>
      </p:sp>
      <p:sp>
        <p:nvSpPr>
          <p:cNvPr id="5" name="Pladsholder til sidefod 4"/>
          <p:cNvSpPr>
            <a:spLocks noGrp="1"/>
          </p:cNvSpPr>
          <p:nvPr>
            <p:ph type="ftr" sz="quarter" idx="16"/>
          </p:nvPr>
        </p:nvSpPr>
        <p:spPr/>
        <p:txBody>
          <a:bodyPr/>
          <a:lstStyle/>
          <a:p>
            <a:r>
              <a:rPr lang="da-DK" dirty="0"/>
              <a:t>Praksiskøb  /  2024</a:t>
            </a:r>
          </a:p>
        </p:txBody>
      </p:sp>
      <p:sp>
        <p:nvSpPr>
          <p:cNvPr id="6" name="Pladsholder til diasnummer 5"/>
          <p:cNvSpPr>
            <a:spLocks noGrp="1"/>
          </p:cNvSpPr>
          <p:nvPr>
            <p:ph type="sldNum" sz="quarter" idx="17"/>
          </p:nvPr>
        </p:nvSpPr>
        <p:spPr/>
        <p:txBody>
          <a:bodyPr/>
          <a:lstStyle/>
          <a:p>
            <a:fld id="{B776B65B-332A-4F75-9E21-A0D34E6A72A9}" type="slidenum">
              <a:rPr lang="da-DK" smtClean="0"/>
              <a:pPr/>
              <a:t>17</a:t>
            </a:fld>
            <a:endParaRPr lang="da-DK" dirty="0"/>
          </a:p>
        </p:txBody>
      </p:sp>
      <p:sp>
        <p:nvSpPr>
          <p:cNvPr id="8" name="Tekstboks 7"/>
          <p:cNvSpPr txBox="1">
            <a:spLocks noChangeArrowheads="1"/>
          </p:cNvSpPr>
          <p:nvPr/>
        </p:nvSpPr>
        <p:spPr bwMode="auto">
          <a:xfrm>
            <a:off x="7052734" y="3624601"/>
            <a:ext cx="1174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erdana" pitchFamily="34" charset="0"/>
              </a:defRPr>
            </a:lvl1pPr>
            <a:lvl2pPr marL="742950" indent="-285750">
              <a:defRPr sz="1600">
                <a:solidFill>
                  <a:schemeClr val="tx1"/>
                </a:solidFill>
                <a:latin typeface="Verdana" pitchFamily="34" charset="0"/>
              </a:defRPr>
            </a:lvl2pPr>
            <a:lvl3pPr marL="1143000" indent="-228600">
              <a:defRPr sz="1600">
                <a:solidFill>
                  <a:schemeClr val="tx1"/>
                </a:solidFill>
                <a:latin typeface="Verdana" pitchFamily="34" charset="0"/>
              </a:defRPr>
            </a:lvl3pPr>
            <a:lvl4pPr marL="1600200" indent="-228600">
              <a:defRPr sz="1600">
                <a:solidFill>
                  <a:schemeClr val="tx1"/>
                </a:solidFill>
                <a:latin typeface="Verdana" pitchFamily="34" charset="0"/>
              </a:defRPr>
            </a:lvl4pPr>
            <a:lvl5pPr marL="2057400" indent="-22860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0" fontAlgn="base" hangingPunct="0">
              <a:spcBef>
                <a:spcPct val="0"/>
              </a:spcBef>
              <a:spcAft>
                <a:spcPct val="0"/>
              </a:spcAft>
              <a:defRPr/>
            </a:pPr>
            <a:r>
              <a:rPr lang="da-DK" altLang="da-DK" sz="1800" dirty="0">
                <a:solidFill>
                  <a:srgbClr val="1B3B5F"/>
                </a:solidFill>
                <a:latin typeface="+mn-lt"/>
              </a:rPr>
              <a:t>Aarhus</a:t>
            </a:r>
          </a:p>
        </p:txBody>
      </p:sp>
      <p:sp>
        <p:nvSpPr>
          <p:cNvPr id="9" name="Tekstboks 8"/>
          <p:cNvSpPr txBox="1">
            <a:spLocks noChangeArrowheads="1"/>
          </p:cNvSpPr>
          <p:nvPr/>
        </p:nvSpPr>
        <p:spPr bwMode="auto">
          <a:xfrm>
            <a:off x="7146639" y="2638210"/>
            <a:ext cx="986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erdana" pitchFamily="34" charset="0"/>
              </a:defRPr>
            </a:lvl1pPr>
            <a:lvl2pPr marL="742950" indent="-285750">
              <a:defRPr sz="1600">
                <a:solidFill>
                  <a:schemeClr val="tx1"/>
                </a:solidFill>
                <a:latin typeface="Verdana" pitchFamily="34" charset="0"/>
              </a:defRPr>
            </a:lvl2pPr>
            <a:lvl3pPr marL="1143000" indent="-228600">
              <a:defRPr sz="1600">
                <a:solidFill>
                  <a:schemeClr val="tx1"/>
                </a:solidFill>
                <a:latin typeface="Verdana" pitchFamily="34" charset="0"/>
              </a:defRPr>
            </a:lvl3pPr>
            <a:lvl4pPr marL="1600200" indent="-228600">
              <a:defRPr sz="1600">
                <a:solidFill>
                  <a:schemeClr val="tx1"/>
                </a:solidFill>
                <a:latin typeface="Verdana" pitchFamily="34" charset="0"/>
              </a:defRPr>
            </a:lvl4pPr>
            <a:lvl5pPr marL="2057400" indent="-22860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0" fontAlgn="base" hangingPunct="0">
              <a:spcBef>
                <a:spcPct val="0"/>
              </a:spcBef>
              <a:spcAft>
                <a:spcPct val="0"/>
              </a:spcAft>
              <a:defRPr/>
            </a:pPr>
            <a:r>
              <a:rPr lang="da-DK" altLang="da-DK" sz="1800" dirty="0">
                <a:solidFill>
                  <a:srgbClr val="1B3B5F"/>
                </a:solidFill>
                <a:latin typeface="+mn-lt"/>
              </a:rPr>
              <a:t>Aalborg</a:t>
            </a:r>
          </a:p>
        </p:txBody>
      </p:sp>
      <p:sp>
        <p:nvSpPr>
          <p:cNvPr id="10" name="Tekstboks 9"/>
          <p:cNvSpPr txBox="1">
            <a:spLocks noChangeArrowheads="1"/>
          </p:cNvSpPr>
          <p:nvPr/>
        </p:nvSpPr>
        <p:spPr bwMode="auto">
          <a:xfrm>
            <a:off x="6522415" y="4358054"/>
            <a:ext cx="10171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erdana" pitchFamily="34" charset="0"/>
              </a:defRPr>
            </a:lvl1pPr>
            <a:lvl2pPr marL="742950" indent="-285750">
              <a:defRPr sz="1600">
                <a:solidFill>
                  <a:schemeClr val="tx1"/>
                </a:solidFill>
                <a:latin typeface="Verdana" pitchFamily="34" charset="0"/>
              </a:defRPr>
            </a:lvl2pPr>
            <a:lvl3pPr marL="1143000" indent="-228600">
              <a:defRPr sz="1600">
                <a:solidFill>
                  <a:schemeClr val="tx1"/>
                </a:solidFill>
                <a:latin typeface="Verdana" pitchFamily="34" charset="0"/>
              </a:defRPr>
            </a:lvl3pPr>
            <a:lvl4pPr marL="1600200" indent="-228600">
              <a:defRPr sz="1600">
                <a:solidFill>
                  <a:schemeClr val="tx1"/>
                </a:solidFill>
                <a:latin typeface="Verdana" pitchFamily="34" charset="0"/>
              </a:defRPr>
            </a:lvl4pPr>
            <a:lvl5pPr marL="2057400" indent="-22860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0" fontAlgn="base" hangingPunct="0">
              <a:spcBef>
                <a:spcPct val="0"/>
              </a:spcBef>
              <a:spcAft>
                <a:spcPct val="0"/>
              </a:spcAft>
              <a:defRPr/>
            </a:pPr>
            <a:r>
              <a:rPr lang="da-DK" altLang="da-DK" sz="1800" dirty="0">
                <a:solidFill>
                  <a:srgbClr val="1B3B5F"/>
                </a:solidFill>
                <a:latin typeface="+mn-lt"/>
              </a:rPr>
              <a:t>Kolding</a:t>
            </a:r>
          </a:p>
        </p:txBody>
      </p:sp>
      <p:sp>
        <p:nvSpPr>
          <p:cNvPr id="11" name="Tekstboks 10"/>
          <p:cNvSpPr txBox="1">
            <a:spLocks noChangeArrowheads="1"/>
          </p:cNvSpPr>
          <p:nvPr/>
        </p:nvSpPr>
        <p:spPr bwMode="auto">
          <a:xfrm>
            <a:off x="7449384" y="4688170"/>
            <a:ext cx="970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erdana" pitchFamily="34" charset="0"/>
              </a:defRPr>
            </a:lvl1pPr>
            <a:lvl2pPr marL="742950" indent="-285750">
              <a:defRPr sz="1600">
                <a:solidFill>
                  <a:schemeClr val="tx1"/>
                </a:solidFill>
                <a:latin typeface="Verdana" pitchFamily="34" charset="0"/>
              </a:defRPr>
            </a:lvl2pPr>
            <a:lvl3pPr marL="1143000" indent="-228600">
              <a:defRPr sz="1600">
                <a:solidFill>
                  <a:schemeClr val="tx1"/>
                </a:solidFill>
                <a:latin typeface="Verdana" pitchFamily="34" charset="0"/>
              </a:defRPr>
            </a:lvl3pPr>
            <a:lvl4pPr marL="1600200" indent="-228600">
              <a:defRPr sz="1600">
                <a:solidFill>
                  <a:schemeClr val="tx1"/>
                </a:solidFill>
                <a:latin typeface="Verdana" pitchFamily="34" charset="0"/>
              </a:defRPr>
            </a:lvl4pPr>
            <a:lvl5pPr marL="2057400" indent="-22860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0" fontAlgn="base" hangingPunct="0">
              <a:spcBef>
                <a:spcPct val="0"/>
              </a:spcBef>
              <a:spcAft>
                <a:spcPct val="0"/>
              </a:spcAft>
              <a:defRPr/>
            </a:pPr>
            <a:r>
              <a:rPr lang="da-DK" altLang="da-DK" sz="1800" dirty="0">
                <a:solidFill>
                  <a:srgbClr val="1B3B5F"/>
                </a:solidFill>
                <a:latin typeface="+mn-lt"/>
              </a:rPr>
              <a:t>Odense</a:t>
            </a:r>
          </a:p>
        </p:txBody>
      </p:sp>
      <p:sp>
        <p:nvSpPr>
          <p:cNvPr id="12" name="Tekstboks 11"/>
          <p:cNvSpPr txBox="1">
            <a:spLocks noChangeArrowheads="1"/>
          </p:cNvSpPr>
          <p:nvPr/>
        </p:nvSpPr>
        <p:spPr bwMode="auto">
          <a:xfrm>
            <a:off x="9209439" y="4476840"/>
            <a:ext cx="12556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erdana" pitchFamily="34" charset="0"/>
              </a:defRPr>
            </a:lvl1pPr>
            <a:lvl2pPr marL="742950" indent="-285750">
              <a:defRPr sz="1600">
                <a:solidFill>
                  <a:schemeClr val="tx1"/>
                </a:solidFill>
                <a:latin typeface="Verdana" pitchFamily="34" charset="0"/>
              </a:defRPr>
            </a:lvl2pPr>
            <a:lvl3pPr marL="1143000" indent="-228600">
              <a:defRPr sz="1600">
                <a:solidFill>
                  <a:schemeClr val="tx1"/>
                </a:solidFill>
                <a:latin typeface="Verdana" pitchFamily="34" charset="0"/>
              </a:defRPr>
            </a:lvl3pPr>
            <a:lvl4pPr marL="1600200" indent="-228600">
              <a:defRPr sz="1600">
                <a:solidFill>
                  <a:schemeClr val="tx1"/>
                </a:solidFill>
                <a:latin typeface="Verdana" pitchFamily="34" charset="0"/>
              </a:defRPr>
            </a:lvl4pPr>
            <a:lvl5pPr marL="2057400" indent="-22860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0" fontAlgn="base" hangingPunct="0">
              <a:spcBef>
                <a:spcPct val="0"/>
              </a:spcBef>
              <a:spcAft>
                <a:spcPct val="0"/>
              </a:spcAft>
              <a:defRPr/>
            </a:pPr>
            <a:r>
              <a:rPr lang="da-DK" altLang="da-DK" sz="1800" dirty="0">
                <a:solidFill>
                  <a:srgbClr val="1B3B5F"/>
                </a:solidFill>
                <a:latin typeface="+mn-lt"/>
              </a:rPr>
              <a:t>København</a:t>
            </a:r>
          </a:p>
        </p:txBody>
      </p:sp>
      <p:sp>
        <p:nvSpPr>
          <p:cNvPr id="18" name="Tekstboks 10">
            <a:extLst>
              <a:ext uri="{FF2B5EF4-FFF2-40B4-BE49-F238E27FC236}">
                <a16:creationId xmlns:a16="http://schemas.microsoft.com/office/drawing/2014/main" id="{F461402A-4FD7-45BC-9433-30BB61D7C938}"/>
              </a:ext>
            </a:extLst>
          </p:cNvPr>
          <p:cNvSpPr txBox="1">
            <a:spLocks noChangeArrowheads="1"/>
          </p:cNvSpPr>
          <p:nvPr/>
        </p:nvSpPr>
        <p:spPr bwMode="auto">
          <a:xfrm>
            <a:off x="8493453" y="4542720"/>
            <a:ext cx="970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erdana" pitchFamily="34" charset="0"/>
              </a:defRPr>
            </a:lvl1pPr>
            <a:lvl2pPr marL="742950" indent="-285750">
              <a:defRPr sz="1600">
                <a:solidFill>
                  <a:schemeClr val="tx1"/>
                </a:solidFill>
                <a:latin typeface="Verdana" pitchFamily="34" charset="0"/>
              </a:defRPr>
            </a:lvl2pPr>
            <a:lvl3pPr marL="1143000" indent="-228600">
              <a:defRPr sz="1600">
                <a:solidFill>
                  <a:schemeClr val="tx1"/>
                </a:solidFill>
                <a:latin typeface="Verdana" pitchFamily="34" charset="0"/>
              </a:defRPr>
            </a:lvl3pPr>
            <a:lvl4pPr marL="1600200" indent="-228600">
              <a:defRPr sz="1600">
                <a:solidFill>
                  <a:schemeClr val="tx1"/>
                </a:solidFill>
                <a:latin typeface="Verdana" pitchFamily="34" charset="0"/>
              </a:defRPr>
            </a:lvl4pPr>
            <a:lvl5pPr marL="2057400" indent="-22860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0" fontAlgn="base" hangingPunct="0">
              <a:spcBef>
                <a:spcPct val="0"/>
              </a:spcBef>
              <a:spcAft>
                <a:spcPct val="0"/>
              </a:spcAft>
              <a:defRPr/>
            </a:pPr>
            <a:r>
              <a:rPr lang="da-DK" altLang="da-DK" sz="1800" dirty="0">
                <a:solidFill>
                  <a:srgbClr val="1B3B5F"/>
                </a:solidFill>
                <a:latin typeface="+mn-lt"/>
              </a:rPr>
              <a:t>Sorø</a:t>
            </a:r>
          </a:p>
          <a:p>
            <a:pPr eaLnBrk="0" fontAlgn="base" hangingPunct="0">
              <a:spcBef>
                <a:spcPct val="0"/>
              </a:spcBef>
              <a:spcAft>
                <a:spcPct val="0"/>
              </a:spcAft>
              <a:defRPr/>
            </a:pPr>
            <a:endParaRPr lang="da-DK" altLang="da-DK" sz="1800" dirty="0">
              <a:solidFill>
                <a:srgbClr val="1B3B5F"/>
              </a:solidFill>
              <a:latin typeface="+mn-lt"/>
            </a:endParaRPr>
          </a:p>
        </p:txBody>
      </p:sp>
    </p:spTree>
    <p:extLst>
      <p:ext uri="{BB962C8B-B14F-4D97-AF65-F5344CB8AC3E}">
        <p14:creationId xmlns:p14="http://schemas.microsoft.com/office/powerpoint/2010/main" val="4117963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Skærmkli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6203" y="1789715"/>
            <a:ext cx="5030640" cy="4400550"/>
          </a:xfrm>
        </p:spPr>
      </p:pic>
      <p:sp>
        <p:nvSpPr>
          <p:cNvPr id="28675" name="Pladsholder til diasnummer 4"/>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79B782-D70D-44F5-83D2-C2A12FBA5D95}" type="slidenum">
              <a:rPr lang="en-US" altLang="da-DK" smtClean="0">
                <a:solidFill>
                  <a:srgbClr val="FFFFFF"/>
                </a:solidFill>
                <a:latin typeface="Verdana" pitchFamily="34" charset="0"/>
              </a:rPr>
              <a:pPr/>
              <a:t>18</a:t>
            </a:fld>
            <a:endParaRPr lang="en-US" altLang="da-DK">
              <a:solidFill>
                <a:srgbClr val="FFFFFF"/>
              </a:solidFill>
              <a:latin typeface="Verdana" pitchFamily="34" charset="0"/>
            </a:endParaRPr>
          </a:p>
        </p:txBody>
      </p:sp>
      <p:sp>
        <p:nvSpPr>
          <p:cNvPr id="28676" name="Rectangle 2"/>
          <p:cNvSpPr>
            <a:spLocks noGrp="1" noChangeArrowheads="1"/>
          </p:cNvSpPr>
          <p:nvPr>
            <p:ph type="title"/>
          </p:nvPr>
        </p:nvSpPr>
        <p:spPr>
          <a:xfrm>
            <a:off x="814918" y="620713"/>
            <a:ext cx="7969249" cy="792162"/>
          </a:xfrm>
        </p:spPr>
        <p:txBody>
          <a:bodyPr/>
          <a:lstStyle/>
          <a:p>
            <a:pPr eaLnBrk="1" hangingPunct="1"/>
            <a:r>
              <a:rPr lang="da-DK" altLang="da-DK"/>
              <a:t>Skal vi mødes?</a:t>
            </a:r>
            <a:endParaRPr lang="da-DK" altLang="da-DK" dirty="0"/>
          </a:p>
        </p:txBody>
      </p:sp>
      <p:sp>
        <p:nvSpPr>
          <p:cNvPr id="28680" name="Nedadgående pil 6"/>
          <p:cNvSpPr>
            <a:spLocks noChangeArrowheads="1"/>
          </p:cNvSpPr>
          <p:nvPr/>
        </p:nvSpPr>
        <p:spPr bwMode="auto">
          <a:xfrm rot="3805706">
            <a:off x="7560859" y="3744445"/>
            <a:ext cx="645584" cy="2573337"/>
          </a:xfrm>
          <a:prstGeom prst="downArrow">
            <a:avLst>
              <a:gd name="adj1" fmla="val 50000"/>
              <a:gd name="adj2" fmla="val 5688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a-DK" altLang="da-DK" sz="1600"/>
          </a:p>
        </p:txBody>
      </p:sp>
    </p:spTree>
    <p:extLst>
      <p:ext uri="{BB962C8B-B14F-4D97-AF65-F5344CB8AC3E}">
        <p14:creationId xmlns:p14="http://schemas.microsoft.com/office/powerpoint/2010/main" val="128704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8" name="Title 7"/>
          <p:cNvSpPr>
            <a:spLocks noGrp="1"/>
          </p:cNvSpPr>
          <p:nvPr>
            <p:ph type="ctrTitle"/>
          </p:nvPr>
        </p:nvSpPr>
        <p:spPr/>
        <p:txBody>
          <a:bodyPr/>
          <a:lstStyle/>
          <a:p>
            <a:r>
              <a:rPr lang="da-DK" dirty="0"/>
              <a:t>Tak for opmærksomheden</a:t>
            </a:r>
          </a:p>
        </p:txBody>
      </p:sp>
      <p:sp>
        <p:nvSpPr>
          <p:cNvPr id="9" name="Subtitle 8"/>
          <p:cNvSpPr>
            <a:spLocks noGrp="1"/>
          </p:cNvSpPr>
          <p:nvPr>
            <p:ph type="subTitle" idx="1"/>
          </p:nvPr>
        </p:nvSpPr>
        <p:spPr/>
        <p:txBody>
          <a:bodyPr/>
          <a:lstStyle/>
          <a:p>
            <a:endParaRPr lang="da-DK" sz="1200" dirty="0"/>
          </a:p>
          <a:p>
            <a:r>
              <a:rPr lang="da-DK" sz="1200" dirty="0"/>
              <a:t>LÆGERNES BANK</a:t>
            </a:r>
          </a:p>
          <a:p>
            <a:r>
              <a:rPr lang="da-DK" sz="1200" dirty="0"/>
              <a:t>Dirch Passers Allé 76</a:t>
            </a:r>
          </a:p>
          <a:p>
            <a:r>
              <a:rPr lang="da-DK" sz="1200" dirty="0"/>
              <a:t>2000 Frederiksberg</a:t>
            </a:r>
          </a:p>
          <a:p>
            <a:endParaRPr lang="da-DK" sz="1200" dirty="0"/>
          </a:p>
          <a:p>
            <a:r>
              <a:rPr lang="da-DK" sz="1200" dirty="0"/>
              <a:t>Telefon: 33 12 21 41</a:t>
            </a:r>
          </a:p>
          <a:p>
            <a:r>
              <a:rPr lang="da-DK" sz="1200" dirty="0"/>
              <a:t>Mail: pension@lpb.dk</a:t>
            </a:r>
          </a:p>
          <a:p>
            <a:endParaRPr lang="da-DK" sz="1200" dirty="0"/>
          </a:p>
          <a:p>
            <a:r>
              <a:rPr lang="da-DK" sz="1200" dirty="0"/>
              <a:t>***</a:t>
            </a:r>
          </a:p>
          <a:p>
            <a:endParaRPr lang="da-DK" sz="1200" dirty="0"/>
          </a:p>
          <a:p>
            <a:r>
              <a:rPr lang="da-DK" sz="1200" dirty="0"/>
              <a:t>Martin Taanum-Ottesen, Medlemskonsulent</a:t>
            </a:r>
          </a:p>
          <a:p>
            <a:r>
              <a:rPr lang="da-DK" sz="1200" dirty="0"/>
              <a:t>Mobil: 24 77 44 95</a:t>
            </a:r>
          </a:p>
          <a:p>
            <a:r>
              <a:rPr lang="da-DK" sz="1200" dirty="0"/>
              <a:t>Mail: mto@lpb.dk</a:t>
            </a:r>
          </a:p>
          <a:p>
            <a:endParaRPr lang="da-DK" sz="1200" dirty="0"/>
          </a:p>
        </p:txBody>
      </p:sp>
      <p:sp>
        <p:nvSpPr>
          <p:cNvPr id="7" name="Pladsholder til sidefod 6"/>
          <p:cNvSpPr>
            <a:spLocks noGrp="1"/>
          </p:cNvSpPr>
          <p:nvPr>
            <p:ph type="ftr" sz="quarter" idx="16"/>
          </p:nvPr>
        </p:nvSpPr>
        <p:spPr/>
        <p:txBody>
          <a:bodyPr/>
          <a:lstStyle/>
          <a:p>
            <a:r>
              <a:rPr lang="da-DK" dirty="0"/>
              <a:t>4</a:t>
            </a:r>
          </a:p>
        </p:txBody>
      </p:sp>
      <p:sp>
        <p:nvSpPr>
          <p:cNvPr id="2" name="Slide Number Placeholder 1"/>
          <p:cNvSpPr>
            <a:spLocks noGrp="1"/>
          </p:cNvSpPr>
          <p:nvPr>
            <p:ph type="sldNum" sz="quarter" idx="17"/>
          </p:nvPr>
        </p:nvSpPr>
        <p:spPr/>
        <p:txBody>
          <a:bodyPr/>
          <a:lstStyle/>
          <a:p>
            <a:fld id="{B776B65B-332A-4F75-9E21-A0D34E6A72A9}" type="slidenum">
              <a:rPr lang="da-DK" smtClean="0"/>
              <a:pPr/>
              <a:t>19</a:t>
            </a:fld>
            <a:endParaRPr lang="da-DK" dirty="0"/>
          </a:p>
        </p:txBody>
      </p:sp>
      <p:sp>
        <p:nvSpPr>
          <p:cNvPr id="10" name="Text Placeholder 9"/>
          <p:cNvSpPr>
            <a:spLocks noGrp="1"/>
          </p:cNvSpPr>
          <p:nvPr>
            <p:ph type="body" sz="quarter" idx="14"/>
          </p:nvPr>
        </p:nvSpPr>
        <p:spPr/>
        <p:txBody>
          <a:bodyPr/>
          <a:lstStyle/>
          <a:p>
            <a:endParaRPr lang="da-DK" dirty="0"/>
          </a:p>
        </p:txBody>
      </p:sp>
    </p:spTree>
    <p:extLst>
      <p:ext uri="{BB962C8B-B14F-4D97-AF65-F5344CB8AC3E}">
        <p14:creationId xmlns:p14="http://schemas.microsoft.com/office/powerpoint/2010/main" val="19524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øj, person, Ansigt, smil&#10;&#10;Automatisk genereret beskrivelse">
            <a:extLst>
              <a:ext uri="{FF2B5EF4-FFF2-40B4-BE49-F238E27FC236}">
                <a16:creationId xmlns:a16="http://schemas.microsoft.com/office/drawing/2014/main" id="{9086936D-27BA-0E1D-88BE-CB664C1558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 y="0"/>
            <a:ext cx="12171405" cy="6858000"/>
          </a:xfrm>
          <a:prstGeom prst="rect">
            <a:avLst/>
          </a:prstGeom>
          <a:ln>
            <a:solidFill>
              <a:srgbClr val="1B3B5F"/>
            </a:solidFill>
          </a:ln>
          <a:effectLst>
            <a:outerShdw blurRad="292100" dist="139700" dir="2700000" algn="tl" rotWithShape="0">
              <a:srgbClr val="333333">
                <a:alpha val="65000"/>
              </a:srgbClr>
            </a:outerShdw>
          </a:effectLst>
        </p:spPr>
      </p:pic>
      <p:sp>
        <p:nvSpPr>
          <p:cNvPr id="6" name="Titel 5">
            <a:extLst>
              <a:ext uri="{FF2B5EF4-FFF2-40B4-BE49-F238E27FC236}">
                <a16:creationId xmlns:a16="http://schemas.microsoft.com/office/drawing/2014/main" id="{4135A76E-C8C5-AE6F-AE72-318DFE900EE8}"/>
              </a:ext>
            </a:extLst>
          </p:cNvPr>
          <p:cNvSpPr>
            <a:spLocks noGrp="1"/>
          </p:cNvSpPr>
          <p:nvPr>
            <p:ph type="title"/>
          </p:nvPr>
        </p:nvSpPr>
        <p:spPr>
          <a:xfrm>
            <a:off x="945710" y="6018274"/>
            <a:ext cx="10300580" cy="591921"/>
          </a:xfrm>
          <a:solidFill>
            <a:srgbClr val="8FBC79">
              <a:alpha val="50196"/>
            </a:srgbClr>
          </a:solidFill>
        </p:spPr>
        <p:txBody>
          <a:bodyPr/>
          <a:lstStyle/>
          <a:p>
            <a:pPr algn="ctr"/>
            <a:r>
              <a:rPr lang="da-DK" dirty="0">
                <a:solidFill>
                  <a:schemeClr val="bg1"/>
                </a:solidFill>
                <a:effectLst>
                  <a:outerShdw blurRad="38100" dist="38100" dir="2700000" algn="tl">
                    <a:srgbClr val="000000">
                      <a:alpha val="43137"/>
                    </a:srgbClr>
                  </a:outerShdw>
                </a:effectLst>
              </a:rPr>
              <a:t>Erfaring i at rådgive læger</a:t>
            </a:r>
          </a:p>
        </p:txBody>
      </p:sp>
      <p:sp>
        <p:nvSpPr>
          <p:cNvPr id="40" name="Tekstfelt 39">
            <a:extLst>
              <a:ext uri="{FF2B5EF4-FFF2-40B4-BE49-F238E27FC236}">
                <a16:creationId xmlns:a16="http://schemas.microsoft.com/office/drawing/2014/main" id="{523AB4B1-75BF-8880-BECE-EE544428F164}"/>
              </a:ext>
            </a:extLst>
          </p:cNvPr>
          <p:cNvSpPr txBox="1"/>
          <p:nvPr/>
        </p:nvSpPr>
        <p:spPr>
          <a:xfrm>
            <a:off x="3783569" y="5365252"/>
            <a:ext cx="1713185" cy="430887"/>
          </a:xfrm>
          <a:prstGeom prst="rect">
            <a:avLst/>
          </a:prstGeom>
          <a:solidFill>
            <a:srgbClr val="1B3B5F">
              <a:alpha val="50196"/>
            </a:srgbClr>
          </a:solidFill>
          <a:ln>
            <a:solidFill>
              <a:srgbClr val="1B3B5F"/>
            </a:solidFill>
          </a:ln>
        </p:spPr>
        <p:txBody>
          <a:bodyPr wrap="square" lIns="0" tIns="0" rIns="0" bIns="0" rtlCol="0">
            <a:spAutoFit/>
          </a:bodyPr>
          <a:lstStyle/>
          <a:p>
            <a:pPr algn="ctr"/>
            <a:r>
              <a:rPr lang="da-DK" sz="1400" dirty="0">
                <a:solidFill>
                  <a:schemeClr val="bg1"/>
                </a:solidFill>
                <a:effectLst>
                  <a:outerShdw blurRad="38100" dist="38100" dir="2700000" algn="tl">
                    <a:srgbClr val="000000">
                      <a:alpha val="43137"/>
                    </a:srgbClr>
                  </a:outerShdw>
                </a:effectLst>
              </a:rPr>
              <a:t>Thomas Krogh</a:t>
            </a:r>
          </a:p>
          <a:p>
            <a:pPr algn="ctr"/>
            <a:r>
              <a:rPr lang="da-DK" sz="1400" dirty="0">
                <a:solidFill>
                  <a:schemeClr val="bg1"/>
                </a:solidFill>
                <a:effectLst>
                  <a:outerShdw blurRad="38100" dist="38100" dir="2700000" algn="tl">
                    <a:srgbClr val="000000">
                      <a:alpha val="43137"/>
                    </a:srgbClr>
                  </a:outerShdw>
                </a:effectLst>
              </a:rPr>
              <a:t>Chefkonsulent</a:t>
            </a:r>
          </a:p>
        </p:txBody>
      </p:sp>
      <p:sp>
        <p:nvSpPr>
          <p:cNvPr id="42" name="Tekstfelt 41">
            <a:extLst>
              <a:ext uri="{FF2B5EF4-FFF2-40B4-BE49-F238E27FC236}">
                <a16:creationId xmlns:a16="http://schemas.microsoft.com/office/drawing/2014/main" id="{B54E8A63-7B4A-2295-04F4-0B325AD56E9B}"/>
              </a:ext>
            </a:extLst>
          </p:cNvPr>
          <p:cNvSpPr txBox="1"/>
          <p:nvPr/>
        </p:nvSpPr>
        <p:spPr>
          <a:xfrm>
            <a:off x="9165021" y="5352417"/>
            <a:ext cx="2081270" cy="430887"/>
          </a:xfrm>
          <a:prstGeom prst="rect">
            <a:avLst/>
          </a:prstGeom>
          <a:solidFill>
            <a:srgbClr val="1B3B5F">
              <a:alpha val="50196"/>
            </a:srgbClr>
          </a:solidFill>
          <a:ln>
            <a:solidFill>
              <a:srgbClr val="1B3B5F"/>
            </a:solidFill>
          </a:ln>
        </p:spPr>
        <p:txBody>
          <a:bodyPr wrap="square" lIns="0" tIns="0" rIns="0" bIns="0" rtlCol="0">
            <a:spAutoFit/>
          </a:bodyPr>
          <a:lstStyle/>
          <a:p>
            <a:pPr algn="ctr"/>
            <a:r>
              <a:rPr lang="da-DK" sz="1400" dirty="0">
                <a:solidFill>
                  <a:schemeClr val="bg1"/>
                </a:solidFill>
                <a:effectLst>
                  <a:outerShdw blurRad="38100" dist="38100" dir="2700000" algn="tl">
                    <a:srgbClr val="000000">
                      <a:alpha val="43137"/>
                    </a:srgbClr>
                  </a:outerShdw>
                </a:effectLst>
              </a:rPr>
              <a:t>Martin Taanum-Ottesen</a:t>
            </a:r>
            <a:br>
              <a:rPr lang="da-DK" sz="1400" dirty="0">
                <a:solidFill>
                  <a:schemeClr val="bg1"/>
                </a:solidFill>
                <a:effectLst>
                  <a:outerShdw blurRad="38100" dist="38100" dir="2700000" algn="tl">
                    <a:srgbClr val="000000">
                      <a:alpha val="43137"/>
                    </a:srgbClr>
                  </a:outerShdw>
                </a:effectLst>
              </a:rPr>
            </a:br>
            <a:r>
              <a:rPr lang="da-DK" sz="1400" dirty="0">
                <a:solidFill>
                  <a:schemeClr val="bg1"/>
                </a:solidFill>
                <a:effectLst>
                  <a:outerShdw blurRad="38100" dist="38100" dir="2700000" algn="tl">
                    <a:srgbClr val="000000">
                      <a:alpha val="43137"/>
                    </a:srgbClr>
                  </a:outerShdw>
                </a:effectLst>
              </a:rPr>
              <a:t>Pensionskonsulent</a:t>
            </a:r>
          </a:p>
        </p:txBody>
      </p:sp>
      <p:sp>
        <p:nvSpPr>
          <p:cNvPr id="5" name="Tekstfelt 4">
            <a:extLst>
              <a:ext uri="{FF2B5EF4-FFF2-40B4-BE49-F238E27FC236}">
                <a16:creationId xmlns:a16="http://schemas.microsoft.com/office/drawing/2014/main" id="{E224F85C-5ACA-122B-8A28-A22409BA35A9}"/>
              </a:ext>
            </a:extLst>
          </p:cNvPr>
          <p:cNvSpPr txBox="1"/>
          <p:nvPr/>
        </p:nvSpPr>
        <p:spPr>
          <a:xfrm>
            <a:off x="6695246" y="5353728"/>
            <a:ext cx="1713185" cy="430887"/>
          </a:xfrm>
          <a:prstGeom prst="rect">
            <a:avLst/>
          </a:prstGeom>
          <a:solidFill>
            <a:srgbClr val="1B3B5F">
              <a:alpha val="50196"/>
            </a:srgbClr>
          </a:solidFill>
          <a:ln>
            <a:solidFill>
              <a:srgbClr val="1B3B5F"/>
            </a:solidFill>
          </a:ln>
        </p:spPr>
        <p:txBody>
          <a:bodyPr wrap="square" lIns="0" tIns="0" rIns="0" bIns="0" rtlCol="0">
            <a:spAutoFit/>
          </a:bodyPr>
          <a:lstStyle/>
          <a:p>
            <a:pPr algn="ctr"/>
            <a:r>
              <a:rPr lang="da-DK" sz="1400" dirty="0">
                <a:solidFill>
                  <a:schemeClr val="bg1"/>
                </a:solidFill>
                <a:effectLst>
                  <a:outerShdw blurRad="38100" dist="38100" dir="2700000" algn="tl">
                    <a:srgbClr val="000000">
                      <a:alpha val="43137"/>
                    </a:srgbClr>
                  </a:outerShdw>
                </a:effectLst>
              </a:rPr>
              <a:t>Anne Hvidkjær</a:t>
            </a:r>
          </a:p>
          <a:p>
            <a:pPr algn="ctr"/>
            <a:r>
              <a:rPr lang="da-DK" sz="1400" dirty="0">
                <a:solidFill>
                  <a:schemeClr val="bg1"/>
                </a:solidFill>
                <a:effectLst>
                  <a:outerShdw blurRad="38100" dist="38100" dir="2700000" algn="tl">
                    <a:srgbClr val="000000">
                      <a:alpha val="43137"/>
                    </a:srgbClr>
                  </a:outerShdw>
                </a:effectLst>
              </a:rPr>
              <a:t>Medlemskonsulent</a:t>
            </a:r>
          </a:p>
        </p:txBody>
      </p:sp>
      <p:sp>
        <p:nvSpPr>
          <p:cNvPr id="9" name="Tekstfelt 8">
            <a:extLst>
              <a:ext uri="{FF2B5EF4-FFF2-40B4-BE49-F238E27FC236}">
                <a16:creationId xmlns:a16="http://schemas.microsoft.com/office/drawing/2014/main" id="{C3D4F078-7045-F80B-8E25-E279873669B6}"/>
              </a:ext>
            </a:extLst>
          </p:cNvPr>
          <p:cNvSpPr txBox="1"/>
          <p:nvPr/>
        </p:nvSpPr>
        <p:spPr>
          <a:xfrm>
            <a:off x="945710" y="5356052"/>
            <a:ext cx="1713185" cy="430887"/>
          </a:xfrm>
          <a:prstGeom prst="rect">
            <a:avLst/>
          </a:prstGeom>
          <a:solidFill>
            <a:srgbClr val="1B3B5F">
              <a:alpha val="50196"/>
            </a:srgbClr>
          </a:solidFill>
          <a:ln>
            <a:solidFill>
              <a:srgbClr val="1B3B5F"/>
            </a:solidFill>
          </a:ln>
        </p:spPr>
        <p:txBody>
          <a:bodyPr wrap="square" lIns="0" tIns="0" rIns="0" bIns="0" rtlCol="0">
            <a:spAutoFit/>
          </a:bodyPr>
          <a:lstStyle/>
          <a:p>
            <a:pPr algn="ctr"/>
            <a:r>
              <a:rPr lang="da-DK" sz="1400" dirty="0">
                <a:solidFill>
                  <a:schemeClr val="bg1"/>
                </a:solidFill>
                <a:effectLst>
                  <a:outerShdw blurRad="38100" dist="38100" dir="2700000" algn="tl">
                    <a:srgbClr val="000000">
                      <a:alpha val="43137"/>
                    </a:srgbClr>
                  </a:outerShdw>
                </a:effectLst>
              </a:rPr>
              <a:t>Kenn Gottschalk</a:t>
            </a:r>
          </a:p>
          <a:p>
            <a:pPr algn="ctr"/>
            <a:r>
              <a:rPr lang="da-DK" sz="1400" dirty="0" err="1">
                <a:solidFill>
                  <a:schemeClr val="bg1"/>
                </a:solidFill>
                <a:effectLst>
                  <a:outerShdw blurRad="38100" dist="38100" dir="2700000" algn="tl">
                    <a:srgbClr val="000000">
                      <a:alpha val="43137"/>
                    </a:srgbClr>
                  </a:outerShdw>
                </a:effectLst>
              </a:rPr>
              <a:t>Medlemkonsulent</a:t>
            </a:r>
            <a:endParaRPr lang="da-DK"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888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da-DK" altLang="da-DK"/>
              <a:t>Program</a:t>
            </a:r>
            <a:endParaRPr lang="da-DK" altLang="da-DK" dirty="0"/>
          </a:p>
        </p:txBody>
      </p:sp>
      <p:sp>
        <p:nvSpPr>
          <p:cNvPr id="228355" name="Rectangle 3"/>
          <p:cNvSpPr>
            <a:spLocks noGrp="1" noChangeArrowheads="1"/>
          </p:cNvSpPr>
          <p:nvPr>
            <p:ph type="body" idx="1"/>
          </p:nvPr>
        </p:nvSpPr>
        <p:spPr/>
        <p:txBody>
          <a:bodyPr/>
          <a:lstStyle/>
          <a:p>
            <a:endParaRPr lang="da-DK" altLang="da-DK" dirty="0"/>
          </a:p>
          <a:p>
            <a:r>
              <a:rPr lang="da-DK" altLang="da-DK" b="0" dirty="0">
                <a:solidFill>
                  <a:srgbClr val="000000"/>
                </a:solidFill>
              </a:rPr>
              <a:t>Delpension – 20 % - 33 % </a:t>
            </a:r>
          </a:p>
          <a:p>
            <a:endParaRPr lang="da-DK" altLang="da-DK" b="0" dirty="0">
              <a:solidFill>
                <a:srgbClr val="000000"/>
              </a:solidFill>
            </a:endParaRPr>
          </a:p>
          <a:p>
            <a:r>
              <a:rPr lang="da-DK" altLang="da-DK" b="0" dirty="0">
                <a:solidFill>
                  <a:srgbClr val="000000"/>
                </a:solidFill>
              </a:rPr>
              <a:t>Pensionsbidrag – modtager udbetaling fra Lægernes Pension – pensionsbidraget anvendes til at pension. </a:t>
            </a:r>
          </a:p>
          <a:p>
            <a:endParaRPr lang="da-DK" altLang="da-DK" b="0" dirty="0">
              <a:solidFill>
                <a:srgbClr val="000000"/>
              </a:solidFill>
            </a:endParaRPr>
          </a:p>
          <a:p>
            <a:r>
              <a:rPr lang="da-DK" altLang="da-DK" b="0" dirty="0">
                <a:solidFill>
                  <a:srgbClr val="000000"/>
                </a:solidFill>
              </a:rPr>
              <a:t>Ny Pensionsordning på vej – oktober 2025</a:t>
            </a:r>
          </a:p>
          <a:p>
            <a:endParaRPr lang="da-DK" altLang="da-DK" b="0" dirty="0">
              <a:solidFill>
                <a:srgbClr val="000000"/>
              </a:solidFill>
            </a:endParaRPr>
          </a:p>
          <a:p>
            <a:r>
              <a:rPr lang="da-DK" altLang="da-DK" b="0" dirty="0">
                <a:solidFill>
                  <a:srgbClr val="000000"/>
                </a:solidFill>
              </a:rPr>
              <a:t>Tag stilling til din pensionsplanlægning</a:t>
            </a:r>
          </a:p>
          <a:p>
            <a:endParaRPr lang="da-DK" altLang="da-DK" b="0" dirty="0">
              <a:solidFill>
                <a:srgbClr val="000000"/>
              </a:solidFill>
            </a:endParaRPr>
          </a:p>
          <a:p>
            <a:r>
              <a:rPr lang="da-DK" altLang="da-DK" b="0" dirty="0">
                <a:solidFill>
                  <a:srgbClr val="000000"/>
                </a:solidFill>
              </a:rPr>
              <a:t>Dine muligheder for at supplere din dækning</a:t>
            </a:r>
          </a:p>
          <a:p>
            <a:endParaRPr lang="da-DK" altLang="da-DK" b="0" dirty="0">
              <a:solidFill>
                <a:srgbClr val="000000"/>
              </a:solidFill>
            </a:endParaRPr>
          </a:p>
          <a:p>
            <a:r>
              <a:rPr lang="da-DK" altLang="da-DK" b="0" dirty="0">
                <a:solidFill>
                  <a:srgbClr val="000000"/>
                </a:solidFill>
              </a:rPr>
              <a:t>Lægernes Bank </a:t>
            </a:r>
          </a:p>
          <a:p>
            <a:endParaRPr lang="da-DK" altLang="da-DK" b="0" dirty="0">
              <a:solidFill>
                <a:srgbClr val="000000"/>
              </a:solidFill>
            </a:endParaRPr>
          </a:p>
          <a:p>
            <a:endParaRPr lang="da-DK" altLang="da-DK" b="0" dirty="0">
              <a:solidFill>
                <a:srgbClr val="000000"/>
              </a:solidFill>
            </a:endParaRPr>
          </a:p>
        </p:txBody>
      </p:sp>
    </p:spTree>
    <p:extLst>
      <p:ext uri="{BB962C8B-B14F-4D97-AF65-F5344CB8AC3E}">
        <p14:creationId xmlns:p14="http://schemas.microsoft.com/office/powerpoint/2010/main" val="229088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8355">
                                            <p:txEl>
                                              <p:pRg st="1" end="1"/>
                                            </p:txEl>
                                          </p:spTgt>
                                        </p:tgtEl>
                                        <p:attrNameLst>
                                          <p:attrName>style.visibility</p:attrName>
                                        </p:attrNameLst>
                                      </p:cBhvr>
                                      <p:to>
                                        <p:strVal val="visible"/>
                                      </p:to>
                                    </p:set>
                                    <p:anim calcmode="lin" valueType="num">
                                      <p:cBhvr additive="base">
                                        <p:cTn id="7" dur="500" fill="hold"/>
                                        <p:tgtEl>
                                          <p:spTgt spid="2283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8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8355">
                                            <p:txEl>
                                              <p:pRg st="3" end="3"/>
                                            </p:txEl>
                                          </p:spTgt>
                                        </p:tgtEl>
                                        <p:attrNameLst>
                                          <p:attrName>style.visibility</p:attrName>
                                        </p:attrNameLst>
                                      </p:cBhvr>
                                      <p:to>
                                        <p:strVal val="visible"/>
                                      </p:to>
                                    </p:set>
                                    <p:anim calcmode="lin" valueType="num">
                                      <p:cBhvr additive="base">
                                        <p:cTn id="13" dur="500" fill="hold"/>
                                        <p:tgtEl>
                                          <p:spTgt spid="2283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83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8355">
                                            <p:txEl>
                                              <p:pRg st="5" end="5"/>
                                            </p:txEl>
                                          </p:spTgt>
                                        </p:tgtEl>
                                        <p:attrNameLst>
                                          <p:attrName>style.visibility</p:attrName>
                                        </p:attrNameLst>
                                      </p:cBhvr>
                                      <p:to>
                                        <p:strVal val="visible"/>
                                      </p:to>
                                    </p:set>
                                    <p:anim calcmode="lin" valueType="num">
                                      <p:cBhvr additive="base">
                                        <p:cTn id="19" dur="500" fill="hold"/>
                                        <p:tgtEl>
                                          <p:spTgt spid="22835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83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8355">
                                            <p:txEl>
                                              <p:pRg st="7" end="7"/>
                                            </p:txEl>
                                          </p:spTgt>
                                        </p:tgtEl>
                                        <p:attrNameLst>
                                          <p:attrName>style.visibility</p:attrName>
                                        </p:attrNameLst>
                                      </p:cBhvr>
                                      <p:to>
                                        <p:strVal val="visible"/>
                                      </p:to>
                                    </p:set>
                                    <p:anim calcmode="lin" valueType="num">
                                      <p:cBhvr additive="base">
                                        <p:cTn id="25" dur="500" fill="hold"/>
                                        <p:tgtEl>
                                          <p:spTgt spid="22835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83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8355">
                                            <p:txEl>
                                              <p:pRg st="9" end="9"/>
                                            </p:txEl>
                                          </p:spTgt>
                                        </p:tgtEl>
                                        <p:attrNameLst>
                                          <p:attrName>style.visibility</p:attrName>
                                        </p:attrNameLst>
                                      </p:cBhvr>
                                      <p:to>
                                        <p:strVal val="visible"/>
                                      </p:to>
                                    </p:set>
                                    <p:anim calcmode="lin" valueType="num">
                                      <p:cBhvr additive="base">
                                        <p:cTn id="31" dur="500" fill="hold"/>
                                        <p:tgtEl>
                                          <p:spTgt spid="22835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835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8355">
                                            <p:txEl>
                                              <p:pRg st="11" end="11"/>
                                            </p:txEl>
                                          </p:spTgt>
                                        </p:tgtEl>
                                        <p:attrNameLst>
                                          <p:attrName>style.visibility</p:attrName>
                                        </p:attrNameLst>
                                      </p:cBhvr>
                                      <p:to>
                                        <p:strVal val="visible"/>
                                      </p:to>
                                    </p:set>
                                    <p:anim calcmode="lin" valueType="num">
                                      <p:cBhvr additive="base">
                                        <p:cTn id="37" dur="500" fill="hold"/>
                                        <p:tgtEl>
                                          <p:spTgt spid="228355">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83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Har du den rigtige pensionsordning?</a:t>
            </a:r>
          </a:p>
        </p:txBody>
      </p:sp>
      <p:sp>
        <p:nvSpPr>
          <p:cNvPr id="3" name="Pladsholder til tekst 2"/>
          <p:cNvSpPr>
            <a:spLocks noGrp="1"/>
          </p:cNvSpPr>
          <p:nvPr>
            <p:ph type="body" sz="quarter" idx="13"/>
          </p:nvPr>
        </p:nvSpPr>
        <p:spPr>
          <a:xfrm>
            <a:off x="720000" y="1730375"/>
            <a:ext cx="5522400" cy="5127625"/>
          </a:xfrm>
        </p:spPr>
        <p:txBody>
          <a:bodyPr/>
          <a:lstStyle/>
          <a:p>
            <a:r>
              <a:rPr lang="da-DK" b="0" dirty="0">
                <a:solidFill>
                  <a:schemeClr val="tx1"/>
                </a:solidFill>
              </a:rPr>
              <a:t>Din dækning som pensionist, og hvis du bliver invalid eller dør, afhænger af, hvilken af disse ordninger du har valgt:</a:t>
            </a:r>
          </a:p>
          <a:p>
            <a:pPr marL="285750" indent="-285750">
              <a:spcBef>
                <a:spcPts val="1200"/>
              </a:spcBef>
              <a:buFont typeface="Arial" panose="020B0604020202020204" pitchFamily="34" charset="0"/>
              <a:buChar char="•"/>
            </a:pPr>
            <a:r>
              <a:rPr lang="da-DK" b="0" dirty="0">
                <a:solidFill>
                  <a:schemeClr val="tx1"/>
                </a:solidFill>
              </a:rPr>
              <a:t>Ordning med livsvarig ægtefællepension</a:t>
            </a:r>
          </a:p>
          <a:p>
            <a:pPr marL="285750" indent="-285750">
              <a:spcBef>
                <a:spcPts val="1200"/>
              </a:spcBef>
              <a:buFont typeface="Arial" panose="020B0604020202020204" pitchFamily="34" charset="0"/>
              <a:buChar char="•"/>
            </a:pPr>
            <a:r>
              <a:rPr lang="da-DK" b="0" dirty="0">
                <a:solidFill>
                  <a:schemeClr val="tx1"/>
                </a:solidFill>
              </a:rPr>
              <a:t>Ordning med en 10-årig ægtefællepension</a:t>
            </a:r>
          </a:p>
          <a:p>
            <a:pPr marL="285750" indent="-285750">
              <a:spcBef>
                <a:spcPts val="1200"/>
              </a:spcBef>
              <a:buFont typeface="Arial" panose="020B0604020202020204" pitchFamily="34" charset="0"/>
              <a:buChar char="•"/>
            </a:pPr>
            <a:r>
              <a:rPr lang="da-DK" b="0" dirty="0">
                <a:solidFill>
                  <a:schemeClr val="tx1"/>
                </a:solidFill>
              </a:rPr>
              <a:t>Ordning uden ægtefællepension, men med en mindre engangssum</a:t>
            </a:r>
          </a:p>
          <a:p>
            <a:pPr marL="285750" indent="-285750">
              <a:spcBef>
                <a:spcPts val="1200"/>
              </a:spcBef>
              <a:buFont typeface="Arial" panose="020B0604020202020204" pitchFamily="34" charset="0"/>
              <a:buChar char="•"/>
            </a:pPr>
            <a:endParaRPr lang="da-DK" b="0" dirty="0">
              <a:solidFill>
                <a:schemeClr val="tx1"/>
              </a:solidFill>
            </a:endParaRPr>
          </a:p>
          <a:p>
            <a:pPr>
              <a:spcBef>
                <a:spcPts val="1200"/>
              </a:spcBef>
              <a:buNone/>
            </a:pPr>
            <a:r>
              <a:rPr lang="da-DK" b="0" dirty="0">
                <a:solidFill>
                  <a:schemeClr val="tx1"/>
                </a:solidFill>
              </a:rPr>
              <a:t>Du har mulighed for at skifte mellem de 3 pensionsordninger (evt. mod afgivelse af helbred)</a:t>
            </a:r>
          </a:p>
          <a:p>
            <a:pPr marL="285750" indent="-285750">
              <a:spcBef>
                <a:spcPts val="1200"/>
              </a:spcBef>
              <a:buFont typeface="Arial" panose="020B0604020202020204" pitchFamily="34" charset="0"/>
              <a:buChar char="•"/>
            </a:pPr>
            <a:r>
              <a:rPr lang="da-DK" b="0" dirty="0">
                <a:solidFill>
                  <a:schemeClr val="tx1"/>
                </a:solidFill>
              </a:rPr>
              <a:t>inden du bliver 65 år</a:t>
            </a:r>
          </a:p>
          <a:p>
            <a:pPr marL="285750" indent="-285750">
              <a:spcBef>
                <a:spcPts val="1200"/>
              </a:spcBef>
              <a:buFont typeface="Arial" panose="020B0604020202020204" pitchFamily="34" charset="0"/>
              <a:buChar char="•"/>
            </a:pPr>
            <a:r>
              <a:rPr lang="da-DK" b="0" dirty="0">
                <a:solidFill>
                  <a:schemeClr val="tx1"/>
                </a:solidFill>
              </a:rPr>
              <a:t>inden du bliver alderspensionist</a:t>
            </a:r>
          </a:p>
          <a:p>
            <a:pPr marL="285750" indent="-285750">
              <a:spcBef>
                <a:spcPts val="1200"/>
              </a:spcBef>
              <a:buFont typeface="Arial" panose="020B0604020202020204" pitchFamily="34" charset="0"/>
              <a:buChar char="•"/>
            </a:pPr>
            <a:r>
              <a:rPr lang="da-DK" b="0" dirty="0">
                <a:solidFill>
                  <a:schemeClr val="tx1"/>
                </a:solidFill>
              </a:rPr>
              <a:t>inden eventuel invalidepensionering</a:t>
            </a:r>
          </a:p>
          <a:p>
            <a:endParaRPr lang="da-DK" b="0" dirty="0">
              <a:solidFill>
                <a:schemeClr val="tx1"/>
              </a:solidFill>
            </a:endParaRPr>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0368" r="10368"/>
          <a:stretch>
            <a:fillRect/>
          </a:stretch>
        </p:blipFill>
        <p:spPr/>
      </p:pic>
    </p:spTree>
    <p:extLst>
      <p:ext uri="{BB962C8B-B14F-4D97-AF65-F5344CB8AC3E}">
        <p14:creationId xmlns:p14="http://schemas.microsoft.com/office/powerpoint/2010/main" val="21022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a:extLst>
              <a:ext uri="{FF2B5EF4-FFF2-40B4-BE49-F238E27FC236}">
                <a16:creationId xmlns:a16="http://schemas.microsoft.com/office/drawing/2014/main" id="{181D48CA-5DD2-60A2-2154-E2B5EA10EF5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1216" b="31216"/>
          <a:stretch/>
        </p:blipFill>
        <p:spPr/>
      </p:pic>
      <p:sp>
        <p:nvSpPr>
          <p:cNvPr id="3" name="Titel 2">
            <a:extLst>
              <a:ext uri="{FF2B5EF4-FFF2-40B4-BE49-F238E27FC236}">
                <a16:creationId xmlns:a16="http://schemas.microsoft.com/office/drawing/2014/main" id="{A64DC9ED-82C7-D3F6-57E5-72B69B8666BC}"/>
              </a:ext>
            </a:extLst>
          </p:cNvPr>
          <p:cNvSpPr>
            <a:spLocks noGrp="1"/>
          </p:cNvSpPr>
          <p:nvPr>
            <p:ph type="ctrTitle"/>
          </p:nvPr>
        </p:nvSpPr>
        <p:spPr/>
        <p:txBody>
          <a:bodyPr/>
          <a:lstStyle/>
          <a:p>
            <a:r>
              <a:rPr lang="da-DK" dirty="0"/>
              <a:t>Ny pensionsordning</a:t>
            </a:r>
          </a:p>
        </p:txBody>
      </p:sp>
      <p:sp>
        <p:nvSpPr>
          <p:cNvPr id="4" name="Undertitel 3">
            <a:extLst>
              <a:ext uri="{FF2B5EF4-FFF2-40B4-BE49-F238E27FC236}">
                <a16:creationId xmlns:a16="http://schemas.microsoft.com/office/drawing/2014/main" id="{D2DB3E34-09E0-A87E-AED3-2D72EBEC3879}"/>
              </a:ext>
            </a:extLst>
          </p:cNvPr>
          <p:cNvSpPr>
            <a:spLocks noGrp="1"/>
          </p:cNvSpPr>
          <p:nvPr>
            <p:ph type="subTitle" idx="1"/>
          </p:nvPr>
        </p:nvSpPr>
        <p:spPr/>
        <p:txBody>
          <a:bodyPr/>
          <a:lstStyle/>
          <a:p>
            <a:endParaRPr lang="da-DK"/>
          </a:p>
        </p:txBody>
      </p:sp>
      <p:sp>
        <p:nvSpPr>
          <p:cNvPr id="5" name="Pladsholder til tekst 4">
            <a:extLst>
              <a:ext uri="{FF2B5EF4-FFF2-40B4-BE49-F238E27FC236}">
                <a16:creationId xmlns:a16="http://schemas.microsoft.com/office/drawing/2014/main" id="{4398E623-3629-BFC2-4E99-0AB0262F4A0E}"/>
              </a:ext>
            </a:extLst>
          </p:cNvPr>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261187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60631-7977-3F0F-D072-C00F2D15D266}"/>
              </a:ext>
            </a:extLst>
          </p:cNvPr>
          <p:cNvSpPr>
            <a:spLocks noGrp="1"/>
          </p:cNvSpPr>
          <p:nvPr>
            <p:ph type="title"/>
          </p:nvPr>
        </p:nvSpPr>
        <p:spPr/>
        <p:txBody>
          <a:bodyPr/>
          <a:lstStyle/>
          <a:p>
            <a:r>
              <a:rPr lang="da-DK" i="1" dirty="0"/>
              <a:t>”Vores fællesskab – dit valg”</a:t>
            </a:r>
          </a:p>
        </p:txBody>
      </p:sp>
      <p:sp>
        <p:nvSpPr>
          <p:cNvPr id="4" name="Pladsholder til indhold 3">
            <a:extLst>
              <a:ext uri="{FF2B5EF4-FFF2-40B4-BE49-F238E27FC236}">
                <a16:creationId xmlns:a16="http://schemas.microsoft.com/office/drawing/2014/main" id="{3615659F-3DAC-5158-31B0-8297200814AF}"/>
              </a:ext>
            </a:extLst>
          </p:cNvPr>
          <p:cNvSpPr>
            <a:spLocks noGrp="1"/>
          </p:cNvSpPr>
          <p:nvPr>
            <p:ph sz="quarter" idx="16"/>
          </p:nvPr>
        </p:nvSpPr>
        <p:spPr>
          <a:xfrm>
            <a:off x="6439647" y="1728681"/>
            <a:ext cx="5234400" cy="4404025"/>
          </a:xfrm>
        </p:spPr>
        <p:txBody>
          <a:bodyPr/>
          <a:lstStyle/>
          <a:p>
            <a:pPr marL="0" indent="0" algn="ctr">
              <a:buNone/>
            </a:pPr>
            <a:r>
              <a:rPr lang="da-DK" b="1" dirty="0">
                <a:solidFill>
                  <a:srgbClr val="CA4F1B"/>
                </a:solidFill>
              </a:rPr>
              <a:t>Generalforsamling 2024:</a:t>
            </a:r>
          </a:p>
          <a:p>
            <a:pPr marL="0" indent="0" algn="ctr">
              <a:buNone/>
            </a:pPr>
            <a:r>
              <a:rPr lang="da-DK" dirty="0">
                <a:solidFill>
                  <a:srgbClr val="1B3B5F"/>
                </a:solidFill>
              </a:rPr>
              <a:t>117 ud af 122 stemte for ny pensionsordning</a:t>
            </a:r>
          </a:p>
        </p:txBody>
      </p:sp>
      <p:sp>
        <p:nvSpPr>
          <p:cNvPr id="6" name="Pladsholder til slidenummer 5">
            <a:extLst>
              <a:ext uri="{FF2B5EF4-FFF2-40B4-BE49-F238E27FC236}">
                <a16:creationId xmlns:a16="http://schemas.microsoft.com/office/drawing/2014/main" id="{B34242E7-12AE-916B-B571-9A9035F797EB}"/>
              </a:ext>
            </a:extLst>
          </p:cNvPr>
          <p:cNvSpPr>
            <a:spLocks noGrp="1"/>
          </p:cNvSpPr>
          <p:nvPr>
            <p:ph type="sldNum" sz="quarter" idx="19"/>
          </p:nvPr>
        </p:nvSpPr>
        <p:spPr/>
        <p:txBody>
          <a:bodyPr/>
          <a:lstStyle/>
          <a:p>
            <a:fld id="{B776B65B-332A-4F75-9E21-A0D34E6A72A9}" type="slidenum">
              <a:rPr lang="da-DK" smtClean="0"/>
              <a:pPr/>
              <a:t>6</a:t>
            </a:fld>
            <a:endParaRPr lang="da-DK" dirty="0"/>
          </a:p>
        </p:txBody>
      </p:sp>
      <p:pic>
        <p:nvPicPr>
          <p:cNvPr id="10" name="Billede 9">
            <a:extLst>
              <a:ext uri="{FF2B5EF4-FFF2-40B4-BE49-F238E27FC236}">
                <a16:creationId xmlns:a16="http://schemas.microsoft.com/office/drawing/2014/main" id="{3E3737A8-435C-79C4-48CF-DA46F1988510}"/>
              </a:ext>
            </a:extLst>
          </p:cNvPr>
          <p:cNvPicPr>
            <a:picLocks noChangeAspect="1"/>
          </p:cNvPicPr>
          <p:nvPr/>
        </p:nvPicPr>
        <p:blipFill>
          <a:blip r:embed="rId2"/>
          <a:stretch>
            <a:fillRect/>
          </a:stretch>
        </p:blipFill>
        <p:spPr>
          <a:xfrm rot="20499844">
            <a:off x="670473" y="2364947"/>
            <a:ext cx="1848312" cy="2608900"/>
          </a:xfrm>
          <a:prstGeom prst="rect">
            <a:avLst/>
          </a:prstGeom>
          <a:ln>
            <a:solidFill>
              <a:srgbClr val="1B3B5F"/>
            </a:solidFill>
          </a:ln>
          <a:effectLst>
            <a:outerShdw blurRad="292100" dist="139700" dir="2700000" algn="tl" rotWithShape="0">
              <a:srgbClr val="333333">
                <a:alpha val="65000"/>
              </a:srgbClr>
            </a:outerShdw>
          </a:effectLst>
        </p:spPr>
      </p:pic>
      <p:pic>
        <p:nvPicPr>
          <p:cNvPr id="12" name="Billede 11">
            <a:extLst>
              <a:ext uri="{FF2B5EF4-FFF2-40B4-BE49-F238E27FC236}">
                <a16:creationId xmlns:a16="http://schemas.microsoft.com/office/drawing/2014/main" id="{7CBEC11C-DBD8-EE04-C44E-F162F2F5F7E0}"/>
              </a:ext>
            </a:extLst>
          </p:cNvPr>
          <p:cNvPicPr>
            <a:picLocks noChangeAspect="1"/>
          </p:cNvPicPr>
          <p:nvPr/>
        </p:nvPicPr>
        <p:blipFill>
          <a:blip r:embed="rId3"/>
          <a:stretch>
            <a:fillRect/>
          </a:stretch>
        </p:blipFill>
        <p:spPr>
          <a:xfrm rot="21032428">
            <a:off x="1592741" y="2179634"/>
            <a:ext cx="1848312" cy="2630448"/>
          </a:xfrm>
          <a:prstGeom prst="rect">
            <a:avLst/>
          </a:prstGeom>
          <a:ln>
            <a:solidFill>
              <a:srgbClr val="1B3B5F"/>
            </a:solidFill>
          </a:ln>
          <a:effectLst>
            <a:outerShdw blurRad="292100" dist="139700" dir="2700000" algn="tl" rotWithShape="0">
              <a:srgbClr val="333333">
                <a:alpha val="65000"/>
              </a:srgbClr>
            </a:outerShdw>
          </a:effectLst>
        </p:spPr>
      </p:pic>
      <p:pic>
        <p:nvPicPr>
          <p:cNvPr id="14" name="Billede 13">
            <a:extLst>
              <a:ext uri="{FF2B5EF4-FFF2-40B4-BE49-F238E27FC236}">
                <a16:creationId xmlns:a16="http://schemas.microsoft.com/office/drawing/2014/main" id="{945E7CB3-72FD-9C7A-E9D3-E48A0E34FA47}"/>
              </a:ext>
            </a:extLst>
          </p:cNvPr>
          <p:cNvPicPr>
            <a:picLocks noChangeAspect="1"/>
          </p:cNvPicPr>
          <p:nvPr/>
        </p:nvPicPr>
        <p:blipFill>
          <a:blip r:embed="rId4"/>
          <a:stretch>
            <a:fillRect/>
          </a:stretch>
        </p:blipFill>
        <p:spPr>
          <a:xfrm>
            <a:off x="2749457" y="2099610"/>
            <a:ext cx="1848312" cy="2631078"/>
          </a:xfrm>
          <a:prstGeom prst="rect">
            <a:avLst/>
          </a:prstGeom>
          <a:ln>
            <a:solidFill>
              <a:srgbClr val="1B3B5F"/>
            </a:solidFill>
          </a:ln>
          <a:effectLst>
            <a:outerShdw blurRad="292100" dist="139700" dir="2700000" algn="tl" rotWithShape="0">
              <a:srgbClr val="333333">
                <a:alpha val="65000"/>
              </a:srgbClr>
            </a:outerShdw>
          </a:effectLst>
        </p:spPr>
      </p:pic>
      <p:pic>
        <p:nvPicPr>
          <p:cNvPr id="16" name="Billede 15">
            <a:extLst>
              <a:ext uri="{FF2B5EF4-FFF2-40B4-BE49-F238E27FC236}">
                <a16:creationId xmlns:a16="http://schemas.microsoft.com/office/drawing/2014/main" id="{1B88CA42-4AC3-CFFE-9F6A-F79C4166F139}"/>
              </a:ext>
            </a:extLst>
          </p:cNvPr>
          <p:cNvPicPr>
            <a:picLocks noChangeAspect="1"/>
          </p:cNvPicPr>
          <p:nvPr/>
        </p:nvPicPr>
        <p:blipFill>
          <a:blip r:embed="rId5"/>
          <a:stretch>
            <a:fillRect/>
          </a:stretch>
        </p:blipFill>
        <p:spPr>
          <a:xfrm rot="400355">
            <a:off x="3791007" y="2181368"/>
            <a:ext cx="1848313" cy="2626981"/>
          </a:xfrm>
          <a:prstGeom prst="rect">
            <a:avLst/>
          </a:prstGeom>
          <a:ln>
            <a:solidFill>
              <a:srgbClr val="1B3B5F"/>
            </a:solidFill>
          </a:ln>
          <a:effectLst>
            <a:outerShdw blurRad="292100" dist="139700" dir="2700000" algn="tl" rotWithShape="0">
              <a:srgbClr val="333333">
                <a:alpha val="65000"/>
              </a:srgbClr>
            </a:outerShdw>
          </a:effectLst>
        </p:spPr>
      </p:pic>
      <p:pic>
        <p:nvPicPr>
          <p:cNvPr id="18" name="Billede 17">
            <a:extLst>
              <a:ext uri="{FF2B5EF4-FFF2-40B4-BE49-F238E27FC236}">
                <a16:creationId xmlns:a16="http://schemas.microsoft.com/office/drawing/2014/main" id="{E0ECA16D-ACBA-5979-3113-9CF1CFB503B7}"/>
              </a:ext>
            </a:extLst>
          </p:cNvPr>
          <p:cNvPicPr>
            <a:picLocks noChangeAspect="1"/>
          </p:cNvPicPr>
          <p:nvPr/>
        </p:nvPicPr>
        <p:blipFill>
          <a:blip r:embed="rId6"/>
          <a:stretch>
            <a:fillRect/>
          </a:stretch>
        </p:blipFill>
        <p:spPr>
          <a:xfrm>
            <a:off x="3242229" y="3429000"/>
            <a:ext cx="1921474" cy="2705401"/>
          </a:xfrm>
          <a:prstGeom prst="rect">
            <a:avLst/>
          </a:prstGeom>
          <a:ln>
            <a:solidFill>
              <a:srgbClr val="1B3B5F"/>
            </a:solidFill>
          </a:ln>
          <a:effectLst>
            <a:outerShdw blurRad="292100" dist="139700" dir="2700000" algn="tl" rotWithShape="0">
              <a:srgbClr val="333333">
                <a:alpha val="65000"/>
              </a:srgbClr>
            </a:outerShdw>
          </a:effectLst>
        </p:spPr>
      </p:pic>
      <p:pic>
        <p:nvPicPr>
          <p:cNvPr id="8" name="Billede 7">
            <a:extLst>
              <a:ext uri="{FF2B5EF4-FFF2-40B4-BE49-F238E27FC236}">
                <a16:creationId xmlns:a16="http://schemas.microsoft.com/office/drawing/2014/main" id="{F1146C26-FC54-15B3-8B03-046E1DE7D323}"/>
              </a:ext>
            </a:extLst>
          </p:cNvPr>
          <p:cNvPicPr>
            <a:picLocks noChangeAspect="1"/>
          </p:cNvPicPr>
          <p:nvPr/>
        </p:nvPicPr>
        <p:blipFill>
          <a:blip r:embed="rId7"/>
          <a:stretch>
            <a:fillRect/>
          </a:stretch>
        </p:blipFill>
        <p:spPr>
          <a:xfrm>
            <a:off x="1006925" y="3369398"/>
            <a:ext cx="1978354" cy="2786284"/>
          </a:xfrm>
          <a:prstGeom prst="rect">
            <a:avLst/>
          </a:prstGeom>
          <a:ln>
            <a:solidFill>
              <a:srgbClr val="1B3B5F"/>
            </a:solidFill>
          </a:ln>
          <a:effectLst>
            <a:outerShdw blurRad="292100" dist="139700" dir="2700000" algn="tl" rotWithShape="0">
              <a:srgbClr val="333333">
                <a:alpha val="65000"/>
              </a:srgbClr>
            </a:outerShdw>
          </a:effectLst>
        </p:spPr>
      </p:pic>
      <p:sp>
        <p:nvSpPr>
          <p:cNvPr id="19" name="Tekstfelt 18">
            <a:extLst>
              <a:ext uri="{FF2B5EF4-FFF2-40B4-BE49-F238E27FC236}">
                <a16:creationId xmlns:a16="http://schemas.microsoft.com/office/drawing/2014/main" id="{76C2E474-CADD-A6B9-34AC-661D3EF6D226}"/>
              </a:ext>
            </a:extLst>
          </p:cNvPr>
          <p:cNvSpPr txBox="1"/>
          <p:nvPr/>
        </p:nvSpPr>
        <p:spPr>
          <a:xfrm>
            <a:off x="720003" y="1673437"/>
            <a:ext cx="5159951" cy="276999"/>
          </a:xfrm>
          <a:prstGeom prst="rect">
            <a:avLst/>
          </a:prstGeom>
          <a:noFill/>
        </p:spPr>
        <p:txBody>
          <a:bodyPr wrap="square" lIns="0" tIns="0" rIns="0" bIns="0" rtlCol="0">
            <a:spAutoFit/>
          </a:bodyPr>
          <a:lstStyle/>
          <a:p>
            <a:pPr algn="ctr"/>
            <a:r>
              <a:rPr lang="da-DK" b="1" dirty="0">
                <a:solidFill>
                  <a:srgbClr val="1B3B5F"/>
                </a:solidFill>
              </a:rPr>
              <a:t>Folder: </a:t>
            </a:r>
            <a:r>
              <a:rPr lang="da-DK" dirty="0">
                <a:solidFill>
                  <a:srgbClr val="1B3B5F"/>
                </a:solidFill>
              </a:rPr>
              <a:t>Orienterer om tilpasninger</a:t>
            </a:r>
          </a:p>
        </p:txBody>
      </p:sp>
      <p:pic>
        <p:nvPicPr>
          <p:cNvPr id="27" name="Billede 26">
            <a:extLst>
              <a:ext uri="{FF2B5EF4-FFF2-40B4-BE49-F238E27FC236}">
                <a16:creationId xmlns:a16="http://schemas.microsoft.com/office/drawing/2014/main" id="{FC01FEDD-91CD-34DC-F3FA-1F2FF7A655FF}"/>
              </a:ext>
            </a:extLst>
          </p:cNvPr>
          <p:cNvPicPr>
            <a:picLocks noChangeAspect="1"/>
          </p:cNvPicPr>
          <p:nvPr/>
        </p:nvPicPr>
        <p:blipFill>
          <a:blip r:embed="rId8"/>
          <a:stretch>
            <a:fillRect/>
          </a:stretch>
        </p:blipFill>
        <p:spPr>
          <a:xfrm>
            <a:off x="6668710" y="3422613"/>
            <a:ext cx="1919105" cy="2710087"/>
          </a:xfrm>
          <a:prstGeom prst="rect">
            <a:avLst/>
          </a:prstGeom>
          <a:ln>
            <a:solidFill>
              <a:srgbClr val="1B3B5F"/>
            </a:solidFill>
          </a:ln>
          <a:effectLst>
            <a:outerShdw blurRad="292100" dist="139700" dir="2700000" algn="tl" rotWithShape="0">
              <a:srgbClr val="333333">
                <a:alpha val="65000"/>
              </a:srgbClr>
            </a:outerShdw>
          </a:effectLst>
        </p:spPr>
      </p:pic>
      <p:sp>
        <p:nvSpPr>
          <p:cNvPr id="28" name="Tekstfelt 27">
            <a:extLst>
              <a:ext uri="{FF2B5EF4-FFF2-40B4-BE49-F238E27FC236}">
                <a16:creationId xmlns:a16="http://schemas.microsoft.com/office/drawing/2014/main" id="{5AFBE038-0C44-6A72-A3E8-8DF04CEF9568}"/>
              </a:ext>
            </a:extLst>
          </p:cNvPr>
          <p:cNvSpPr txBox="1"/>
          <p:nvPr/>
        </p:nvSpPr>
        <p:spPr>
          <a:xfrm>
            <a:off x="6642370" y="2744270"/>
            <a:ext cx="1919105" cy="553998"/>
          </a:xfrm>
          <a:prstGeom prst="rect">
            <a:avLst/>
          </a:prstGeom>
          <a:noFill/>
        </p:spPr>
        <p:txBody>
          <a:bodyPr wrap="square" lIns="0" tIns="0" rIns="0" bIns="0" rtlCol="0">
            <a:spAutoFit/>
          </a:bodyPr>
          <a:lstStyle/>
          <a:p>
            <a:pPr algn="ctr"/>
            <a:r>
              <a:rPr lang="da-DK" b="1" dirty="0">
                <a:solidFill>
                  <a:srgbClr val="1B3B5F"/>
                </a:solidFill>
              </a:rPr>
              <a:t>Fakta-ark</a:t>
            </a:r>
            <a:r>
              <a:rPr lang="da-DK" dirty="0">
                <a:solidFill>
                  <a:srgbClr val="1B3B5F"/>
                </a:solidFill>
              </a:rPr>
              <a:t> </a:t>
            </a:r>
            <a:br>
              <a:rPr lang="da-DK" dirty="0">
                <a:solidFill>
                  <a:srgbClr val="1B3B5F"/>
                </a:solidFill>
              </a:rPr>
            </a:br>
            <a:r>
              <a:rPr lang="da-DK" dirty="0">
                <a:solidFill>
                  <a:srgbClr val="1B3B5F"/>
                </a:solidFill>
              </a:rPr>
              <a:t>Proces og baggrund</a:t>
            </a:r>
          </a:p>
        </p:txBody>
      </p:sp>
      <p:sp>
        <p:nvSpPr>
          <p:cNvPr id="31" name="Tekstfelt 30">
            <a:extLst>
              <a:ext uri="{FF2B5EF4-FFF2-40B4-BE49-F238E27FC236}">
                <a16:creationId xmlns:a16="http://schemas.microsoft.com/office/drawing/2014/main" id="{A3772DA8-5A4C-0970-07C7-C0D91062D057}"/>
              </a:ext>
            </a:extLst>
          </p:cNvPr>
          <p:cNvSpPr txBox="1"/>
          <p:nvPr/>
        </p:nvSpPr>
        <p:spPr>
          <a:xfrm>
            <a:off x="9442543" y="2744270"/>
            <a:ext cx="1816055" cy="276999"/>
          </a:xfrm>
          <a:prstGeom prst="rect">
            <a:avLst/>
          </a:prstGeom>
          <a:noFill/>
        </p:spPr>
        <p:txBody>
          <a:bodyPr wrap="square" lIns="0" tIns="0" rIns="0" bIns="0" rtlCol="0">
            <a:spAutoFit/>
          </a:bodyPr>
          <a:lstStyle/>
          <a:p>
            <a:pPr algn="ctr"/>
            <a:r>
              <a:rPr lang="da-DK" b="1" dirty="0">
                <a:solidFill>
                  <a:srgbClr val="1B3B5F"/>
                </a:solidFill>
              </a:rPr>
              <a:t>Introduktionsbrev</a:t>
            </a:r>
            <a:r>
              <a:rPr lang="da-DK" dirty="0">
                <a:solidFill>
                  <a:srgbClr val="1B3B5F"/>
                </a:solidFill>
              </a:rPr>
              <a:t> </a:t>
            </a:r>
          </a:p>
        </p:txBody>
      </p:sp>
      <p:sp>
        <p:nvSpPr>
          <p:cNvPr id="32" name="Tekstfelt 31">
            <a:extLst>
              <a:ext uri="{FF2B5EF4-FFF2-40B4-BE49-F238E27FC236}">
                <a16:creationId xmlns:a16="http://schemas.microsoft.com/office/drawing/2014/main" id="{E3910346-D798-C50F-A63F-5108C194F984}"/>
              </a:ext>
            </a:extLst>
          </p:cNvPr>
          <p:cNvSpPr txBox="1"/>
          <p:nvPr/>
        </p:nvSpPr>
        <p:spPr>
          <a:xfrm>
            <a:off x="9763589" y="5822976"/>
            <a:ext cx="1816055" cy="169277"/>
          </a:xfrm>
          <a:prstGeom prst="rect">
            <a:avLst/>
          </a:prstGeom>
          <a:noFill/>
        </p:spPr>
        <p:txBody>
          <a:bodyPr wrap="square" lIns="0" tIns="0" rIns="0" bIns="0" rtlCol="0">
            <a:spAutoFit/>
          </a:bodyPr>
          <a:lstStyle/>
          <a:p>
            <a:pPr algn="ctr"/>
            <a:r>
              <a:rPr lang="da-DK" sz="1100" i="1" dirty="0">
                <a:solidFill>
                  <a:srgbClr val="1B3B5F"/>
                </a:solidFill>
              </a:rPr>
              <a:t>(På officielt papir)</a:t>
            </a:r>
          </a:p>
        </p:txBody>
      </p:sp>
      <p:pic>
        <p:nvPicPr>
          <p:cNvPr id="9" name="Billede 8">
            <a:extLst>
              <a:ext uri="{FF2B5EF4-FFF2-40B4-BE49-F238E27FC236}">
                <a16:creationId xmlns:a16="http://schemas.microsoft.com/office/drawing/2014/main" id="{71AFABB7-A70B-9D79-A274-CE3E6CF57F7A}"/>
              </a:ext>
            </a:extLst>
          </p:cNvPr>
          <p:cNvPicPr>
            <a:picLocks noChangeAspect="1"/>
          </p:cNvPicPr>
          <p:nvPr/>
        </p:nvPicPr>
        <p:blipFill>
          <a:blip r:embed="rId9"/>
          <a:stretch>
            <a:fillRect/>
          </a:stretch>
        </p:blipFill>
        <p:spPr>
          <a:xfrm>
            <a:off x="9449641" y="3429000"/>
            <a:ext cx="1906078" cy="2705401"/>
          </a:xfrm>
          <a:prstGeom prst="rect">
            <a:avLst/>
          </a:prstGeom>
          <a:ln>
            <a:solidFill>
              <a:srgbClr val="1B3B5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267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83B8-DA03-3F58-E007-42D407496457}"/>
              </a:ext>
            </a:extLst>
          </p:cNvPr>
          <p:cNvSpPr>
            <a:spLocks noGrp="1"/>
          </p:cNvSpPr>
          <p:nvPr>
            <p:ph type="title"/>
          </p:nvPr>
        </p:nvSpPr>
        <p:spPr/>
        <p:txBody>
          <a:bodyPr/>
          <a:lstStyle/>
          <a:p>
            <a:r>
              <a:rPr lang="en-US" dirty="0" err="1">
                <a:solidFill>
                  <a:srgbClr val="1B3B5F"/>
                </a:solidFill>
                <a:ea typeface="Calibri"/>
                <a:cs typeface="Calibri"/>
              </a:rPr>
              <a:t>Tidssvarende</a:t>
            </a:r>
            <a:r>
              <a:rPr lang="en-US" dirty="0">
                <a:solidFill>
                  <a:srgbClr val="1B3B5F"/>
                </a:solidFill>
                <a:ea typeface="Calibri"/>
                <a:cs typeface="Calibri"/>
              </a:rPr>
              <a:t> pension </a:t>
            </a:r>
            <a:r>
              <a:rPr lang="en-US" dirty="0" err="1">
                <a:solidFill>
                  <a:srgbClr val="1B3B5F"/>
                </a:solidFill>
                <a:ea typeface="Calibri"/>
                <a:cs typeface="Calibri"/>
              </a:rPr>
              <a:t>til</a:t>
            </a:r>
            <a:r>
              <a:rPr lang="en-US" dirty="0">
                <a:solidFill>
                  <a:srgbClr val="1B3B5F"/>
                </a:solidFill>
                <a:ea typeface="Calibri"/>
                <a:cs typeface="Calibri"/>
              </a:rPr>
              <a:t> alle </a:t>
            </a:r>
            <a:r>
              <a:rPr lang="en-US" dirty="0" err="1">
                <a:solidFill>
                  <a:srgbClr val="1B3B5F"/>
                </a:solidFill>
                <a:ea typeface="Calibri"/>
                <a:cs typeface="Calibri"/>
              </a:rPr>
              <a:t>medlemmer</a:t>
            </a:r>
            <a:endParaRPr lang="en-US" dirty="0">
              <a:solidFill>
                <a:srgbClr val="1B3B5F"/>
              </a:solidFill>
              <a:ea typeface="Calibri"/>
              <a:cs typeface="Calibri"/>
            </a:endParaRPr>
          </a:p>
        </p:txBody>
      </p:sp>
      <p:sp>
        <p:nvSpPr>
          <p:cNvPr id="5" name="Slide Number Placeholder 4">
            <a:extLst>
              <a:ext uri="{FF2B5EF4-FFF2-40B4-BE49-F238E27FC236}">
                <a16:creationId xmlns:a16="http://schemas.microsoft.com/office/drawing/2014/main" id="{A122E569-DD3B-A01E-9E14-4A0119B120F9}"/>
              </a:ext>
            </a:extLst>
          </p:cNvPr>
          <p:cNvSpPr>
            <a:spLocks noGrp="1"/>
          </p:cNvSpPr>
          <p:nvPr>
            <p:ph type="sldNum" sz="quarter" idx="19"/>
          </p:nvPr>
        </p:nvSpPr>
        <p:spPr/>
        <p:txBody>
          <a:bodyPr/>
          <a:lstStyle/>
          <a:p>
            <a:fld id="{B776B65B-332A-4F75-9E21-A0D34E6A72A9}" type="slidenum">
              <a:rPr lang="da-DK" smtClean="0"/>
              <a:pPr/>
              <a:t>7</a:t>
            </a:fld>
            <a:endParaRPr lang="da-DK"/>
          </a:p>
        </p:txBody>
      </p:sp>
      <p:sp>
        <p:nvSpPr>
          <p:cNvPr id="7" name="Tekstfelt 6">
            <a:extLst>
              <a:ext uri="{FF2B5EF4-FFF2-40B4-BE49-F238E27FC236}">
                <a16:creationId xmlns:a16="http://schemas.microsoft.com/office/drawing/2014/main" id="{041DEA0C-13FE-B289-AA2E-F1AC5A3C0CED}"/>
              </a:ext>
            </a:extLst>
          </p:cNvPr>
          <p:cNvSpPr txBox="1"/>
          <p:nvPr/>
        </p:nvSpPr>
        <p:spPr>
          <a:xfrm flipH="1">
            <a:off x="4009971" y="4906224"/>
            <a:ext cx="7421151" cy="830997"/>
          </a:xfrm>
          <a:prstGeom prst="rect">
            <a:avLst/>
          </a:prstGeom>
          <a:noFill/>
        </p:spPr>
        <p:txBody>
          <a:bodyPr wrap="square" lIns="0" tIns="0" rIns="0" bIns="0" rtlCol="0">
            <a:spAutoFit/>
          </a:bodyPr>
          <a:lstStyle/>
          <a:p>
            <a:pPr marL="0" indent="0" algn="ctr">
              <a:buNone/>
            </a:pPr>
            <a:r>
              <a:rPr lang="en-US" b="1" u="sng" dirty="0" err="1">
                <a:solidFill>
                  <a:srgbClr val="1B3B5F"/>
                </a:solidFill>
                <a:ea typeface="Calibri"/>
                <a:cs typeface="Calibri"/>
              </a:rPr>
              <a:t>Generalforsamling</a:t>
            </a:r>
            <a:r>
              <a:rPr lang="en-US" b="1" u="sng" dirty="0">
                <a:solidFill>
                  <a:srgbClr val="1B3B5F"/>
                </a:solidFill>
                <a:ea typeface="Calibri"/>
                <a:cs typeface="Calibri"/>
              </a:rPr>
              <a:t> 2022:</a:t>
            </a:r>
          </a:p>
          <a:p>
            <a:pPr marL="0" indent="0" algn="ctr">
              <a:buNone/>
            </a:pPr>
            <a:r>
              <a:rPr lang="en-US" i="1" dirty="0">
                <a:solidFill>
                  <a:srgbClr val="1B3B5F"/>
                </a:solidFill>
                <a:ea typeface="Calibri"/>
                <a:cs typeface="Calibri"/>
              </a:rPr>
              <a:t>"</a:t>
            </a:r>
            <a:r>
              <a:rPr lang="en-US" i="1" dirty="0" err="1">
                <a:solidFill>
                  <a:srgbClr val="1B3B5F"/>
                </a:solidFill>
                <a:ea typeface="Calibri"/>
                <a:cs typeface="Calibri"/>
              </a:rPr>
              <a:t>Målet</a:t>
            </a:r>
            <a:r>
              <a:rPr lang="en-US" i="1" dirty="0">
                <a:solidFill>
                  <a:srgbClr val="1B3B5F"/>
                </a:solidFill>
                <a:ea typeface="Calibri"/>
                <a:cs typeface="Calibri"/>
              </a:rPr>
              <a:t> er at </a:t>
            </a:r>
            <a:r>
              <a:rPr lang="en-US" i="1" dirty="0" err="1">
                <a:solidFill>
                  <a:srgbClr val="1B3B5F"/>
                </a:solidFill>
                <a:ea typeface="Calibri"/>
                <a:cs typeface="Calibri"/>
              </a:rPr>
              <a:t>skabe</a:t>
            </a:r>
            <a:r>
              <a:rPr lang="en-US" i="1" dirty="0">
                <a:solidFill>
                  <a:srgbClr val="1B3B5F"/>
                </a:solidFill>
                <a:ea typeface="Calibri"/>
                <a:cs typeface="Calibri"/>
              </a:rPr>
              <a:t> et </a:t>
            </a:r>
            <a:r>
              <a:rPr lang="en-US" i="1" dirty="0" err="1">
                <a:solidFill>
                  <a:srgbClr val="1B3B5F"/>
                </a:solidFill>
                <a:ea typeface="Calibri"/>
                <a:cs typeface="Calibri"/>
              </a:rPr>
              <a:t>endnu</a:t>
            </a:r>
            <a:r>
              <a:rPr lang="en-US" i="1" dirty="0">
                <a:solidFill>
                  <a:srgbClr val="1B3B5F"/>
                </a:solidFill>
                <a:ea typeface="Calibri"/>
                <a:cs typeface="Calibri"/>
              </a:rPr>
              <a:t> mere transparent </a:t>
            </a:r>
            <a:r>
              <a:rPr lang="en-US" i="1" dirty="0" err="1">
                <a:solidFill>
                  <a:srgbClr val="1B3B5F"/>
                </a:solidFill>
                <a:ea typeface="Calibri"/>
                <a:cs typeface="Calibri"/>
              </a:rPr>
              <a:t>pensionsprodukt</a:t>
            </a:r>
            <a:r>
              <a:rPr lang="en-US" i="1" dirty="0">
                <a:solidFill>
                  <a:srgbClr val="1B3B5F"/>
                </a:solidFill>
                <a:ea typeface="Calibri"/>
                <a:cs typeface="Calibri"/>
              </a:rPr>
              <a:t> </a:t>
            </a:r>
            <a:r>
              <a:rPr lang="en-US" i="1" dirty="0" err="1">
                <a:solidFill>
                  <a:srgbClr val="1B3B5F"/>
                </a:solidFill>
                <a:ea typeface="Calibri"/>
                <a:cs typeface="Calibri"/>
              </a:rPr>
              <a:t>til</a:t>
            </a:r>
            <a:r>
              <a:rPr lang="en-US" i="1" dirty="0">
                <a:solidFill>
                  <a:srgbClr val="1B3B5F"/>
                </a:solidFill>
                <a:ea typeface="Calibri"/>
                <a:cs typeface="Calibri"/>
              </a:rPr>
              <a:t> </a:t>
            </a:r>
            <a:r>
              <a:rPr lang="en-US" i="1" dirty="0" err="1">
                <a:solidFill>
                  <a:srgbClr val="1B3B5F"/>
                </a:solidFill>
                <a:ea typeface="Calibri"/>
                <a:cs typeface="Calibri"/>
              </a:rPr>
              <a:t>lægerne</a:t>
            </a:r>
            <a:r>
              <a:rPr lang="en-US" i="1" dirty="0">
                <a:solidFill>
                  <a:srgbClr val="1B3B5F"/>
                </a:solidFill>
                <a:ea typeface="Calibri"/>
                <a:cs typeface="Calibri"/>
              </a:rPr>
              <a:t> </a:t>
            </a:r>
            <a:br>
              <a:rPr lang="en-US" i="1" dirty="0">
                <a:solidFill>
                  <a:srgbClr val="1B3B5F"/>
                </a:solidFill>
                <a:ea typeface="Calibri"/>
                <a:cs typeface="Calibri"/>
              </a:rPr>
            </a:br>
            <a:r>
              <a:rPr lang="en-US" i="1" dirty="0" err="1">
                <a:solidFill>
                  <a:srgbClr val="1B3B5F"/>
                </a:solidFill>
                <a:ea typeface="Calibri"/>
                <a:cs typeface="Calibri"/>
              </a:rPr>
              <a:t>på</a:t>
            </a:r>
            <a:r>
              <a:rPr lang="en-US" i="1" dirty="0">
                <a:solidFill>
                  <a:srgbClr val="1B3B5F"/>
                </a:solidFill>
                <a:ea typeface="Calibri"/>
                <a:cs typeface="Calibri"/>
              </a:rPr>
              <a:t> </a:t>
            </a:r>
            <a:r>
              <a:rPr lang="en-US" i="1" dirty="0" err="1">
                <a:solidFill>
                  <a:srgbClr val="1B3B5F"/>
                </a:solidFill>
                <a:ea typeface="Calibri"/>
                <a:cs typeface="Calibri"/>
              </a:rPr>
              <a:t>markedsrentevilkår</a:t>
            </a:r>
            <a:r>
              <a:rPr lang="en-US" i="1" dirty="0">
                <a:solidFill>
                  <a:srgbClr val="1B3B5F"/>
                </a:solidFill>
                <a:ea typeface="Calibri"/>
                <a:cs typeface="Calibri"/>
              </a:rPr>
              <a:t> </a:t>
            </a:r>
            <a:r>
              <a:rPr lang="en-US" i="1" dirty="0" err="1">
                <a:solidFill>
                  <a:srgbClr val="1B3B5F"/>
                </a:solidFill>
                <a:ea typeface="Calibri"/>
                <a:cs typeface="Calibri"/>
              </a:rPr>
              <a:t>og</a:t>
            </a:r>
            <a:r>
              <a:rPr lang="en-US" i="1" dirty="0">
                <a:solidFill>
                  <a:srgbClr val="1B3B5F"/>
                </a:solidFill>
                <a:ea typeface="Calibri"/>
                <a:cs typeface="Calibri"/>
              </a:rPr>
              <a:t> </a:t>
            </a:r>
            <a:r>
              <a:rPr lang="en-US" i="1" dirty="0" err="1">
                <a:solidFill>
                  <a:srgbClr val="1B3B5F"/>
                </a:solidFill>
                <a:ea typeface="Calibri"/>
                <a:cs typeface="Calibri"/>
              </a:rPr>
              <a:t>som</a:t>
            </a:r>
            <a:r>
              <a:rPr lang="en-US" i="1" dirty="0">
                <a:solidFill>
                  <a:srgbClr val="1B3B5F"/>
                </a:solidFill>
                <a:ea typeface="Calibri"/>
                <a:cs typeface="Calibri"/>
              </a:rPr>
              <a:t> </a:t>
            </a:r>
            <a:r>
              <a:rPr lang="en-US" i="1" dirty="0" err="1">
                <a:solidFill>
                  <a:srgbClr val="1B3B5F"/>
                </a:solidFill>
                <a:ea typeface="Calibri"/>
                <a:cs typeface="Calibri"/>
              </a:rPr>
              <a:t>tilbyder</a:t>
            </a:r>
            <a:r>
              <a:rPr lang="en-US" i="1" dirty="0">
                <a:solidFill>
                  <a:srgbClr val="1B3B5F"/>
                </a:solidFill>
                <a:ea typeface="Calibri"/>
                <a:cs typeface="Calibri"/>
              </a:rPr>
              <a:t> </a:t>
            </a:r>
            <a:r>
              <a:rPr lang="en-US" i="1" dirty="0" err="1">
                <a:solidFill>
                  <a:srgbClr val="1B3B5F"/>
                </a:solidFill>
                <a:ea typeface="Calibri"/>
                <a:cs typeface="Calibri"/>
              </a:rPr>
              <a:t>flere</a:t>
            </a:r>
            <a:r>
              <a:rPr lang="en-US" i="1" dirty="0">
                <a:solidFill>
                  <a:srgbClr val="1B3B5F"/>
                </a:solidFill>
                <a:ea typeface="Calibri"/>
                <a:cs typeface="Calibri"/>
              </a:rPr>
              <a:t> </a:t>
            </a:r>
            <a:r>
              <a:rPr lang="en-US" i="1" dirty="0" err="1">
                <a:solidFill>
                  <a:srgbClr val="1B3B5F"/>
                </a:solidFill>
                <a:ea typeface="Calibri"/>
                <a:cs typeface="Calibri"/>
              </a:rPr>
              <a:t>valgmuligheder</a:t>
            </a:r>
            <a:r>
              <a:rPr lang="en-US" i="1" dirty="0">
                <a:solidFill>
                  <a:srgbClr val="1B3B5F"/>
                </a:solidFill>
                <a:ea typeface="Calibri"/>
                <a:cs typeface="Calibri"/>
              </a:rPr>
              <a:t> end </a:t>
            </a:r>
            <a:r>
              <a:rPr lang="en-US" i="1" dirty="0" err="1">
                <a:solidFill>
                  <a:srgbClr val="1B3B5F"/>
                </a:solidFill>
                <a:ea typeface="Calibri"/>
                <a:cs typeface="Calibri"/>
              </a:rPr>
              <a:t>i</a:t>
            </a:r>
            <a:r>
              <a:rPr lang="en-US" i="1" dirty="0">
                <a:solidFill>
                  <a:srgbClr val="1B3B5F"/>
                </a:solidFill>
                <a:ea typeface="Calibri"/>
                <a:cs typeface="Calibri"/>
              </a:rPr>
              <a:t> </a:t>
            </a:r>
            <a:r>
              <a:rPr lang="en-US" i="1" dirty="0" err="1">
                <a:solidFill>
                  <a:srgbClr val="1B3B5F"/>
                </a:solidFill>
                <a:ea typeface="Calibri"/>
                <a:cs typeface="Calibri"/>
              </a:rPr>
              <a:t>dag</a:t>
            </a:r>
            <a:r>
              <a:rPr lang="en-US" i="1" dirty="0">
                <a:solidFill>
                  <a:srgbClr val="1B3B5F"/>
                </a:solidFill>
                <a:ea typeface="Calibri"/>
                <a:cs typeface="Calibri"/>
              </a:rPr>
              <a:t>."</a:t>
            </a:r>
          </a:p>
        </p:txBody>
      </p:sp>
      <p:pic>
        <p:nvPicPr>
          <p:cNvPr id="9" name="Billede 8" descr="Et billede, der indeholder symbol, cirkel, Grafik, Font/skrifttype&#10;&#10;Automatisk genereret beskrivelse">
            <a:extLst>
              <a:ext uri="{FF2B5EF4-FFF2-40B4-BE49-F238E27FC236}">
                <a16:creationId xmlns:a16="http://schemas.microsoft.com/office/drawing/2014/main" id="{11DF68F9-BB57-8308-FF84-D4CC5DC4E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8747" y="2151548"/>
            <a:ext cx="700747" cy="700747"/>
          </a:xfrm>
          <a:prstGeom prst="rect">
            <a:avLst/>
          </a:prstGeom>
        </p:spPr>
      </p:pic>
      <p:pic>
        <p:nvPicPr>
          <p:cNvPr id="11" name="Billede 10" descr="Et billede, der indeholder symbol, Grafik&#10;&#10;Automatisk genereret beskrivelse">
            <a:extLst>
              <a:ext uri="{FF2B5EF4-FFF2-40B4-BE49-F238E27FC236}">
                <a16:creationId xmlns:a16="http://schemas.microsoft.com/office/drawing/2014/main" id="{6975454A-ABA3-FB69-43A0-77B877A6CA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8746" y="2968620"/>
            <a:ext cx="700747" cy="700747"/>
          </a:xfrm>
          <a:prstGeom prst="rect">
            <a:avLst/>
          </a:prstGeom>
        </p:spPr>
      </p:pic>
      <p:pic>
        <p:nvPicPr>
          <p:cNvPr id="13" name="Billede 12" descr="Et billede, der indeholder cirkel, Grafik, skærmbillede&#10;&#10;Automatisk genereret beskrivelse">
            <a:extLst>
              <a:ext uri="{FF2B5EF4-FFF2-40B4-BE49-F238E27FC236}">
                <a16:creationId xmlns:a16="http://schemas.microsoft.com/office/drawing/2014/main" id="{BBFB3FF4-3972-48BB-58F3-36EE93D25F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8747" y="3828771"/>
            <a:ext cx="703115" cy="700747"/>
          </a:xfrm>
          <a:prstGeom prst="rect">
            <a:avLst/>
          </a:prstGeom>
        </p:spPr>
      </p:pic>
      <p:pic>
        <p:nvPicPr>
          <p:cNvPr id="16" name="Billede 15">
            <a:extLst>
              <a:ext uri="{FF2B5EF4-FFF2-40B4-BE49-F238E27FC236}">
                <a16:creationId xmlns:a16="http://schemas.microsoft.com/office/drawing/2014/main" id="{83DD3775-58DF-0A14-5CC4-89870996B631}"/>
              </a:ext>
            </a:extLst>
          </p:cNvPr>
          <p:cNvPicPr>
            <a:picLocks noChangeAspect="1"/>
          </p:cNvPicPr>
          <p:nvPr/>
        </p:nvPicPr>
        <p:blipFill>
          <a:blip r:embed="rId6"/>
          <a:stretch>
            <a:fillRect/>
          </a:stretch>
        </p:blipFill>
        <p:spPr>
          <a:xfrm>
            <a:off x="419805" y="1431237"/>
            <a:ext cx="3879027" cy="5083806"/>
          </a:xfrm>
          <a:prstGeom prst="rect">
            <a:avLst/>
          </a:prstGeom>
        </p:spPr>
      </p:pic>
      <p:sp>
        <p:nvSpPr>
          <p:cNvPr id="17" name="Tekstfelt 16">
            <a:extLst>
              <a:ext uri="{FF2B5EF4-FFF2-40B4-BE49-F238E27FC236}">
                <a16:creationId xmlns:a16="http://schemas.microsoft.com/office/drawing/2014/main" id="{E9526642-180A-59AD-1560-EB18A82CF979}"/>
              </a:ext>
            </a:extLst>
          </p:cNvPr>
          <p:cNvSpPr txBox="1"/>
          <p:nvPr/>
        </p:nvSpPr>
        <p:spPr>
          <a:xfrm>
            <a:off x="5037510" y="1947923"/>
            <a:ext cx="6734685" cy="1107996"/>
          </a:xfrm>
          <a:prstGeom prst="rect">
            <a:avLst/>
          </a:prstGeom>
          <a:noFill/>
        </p:spPr>
        <p:txBody>
          <a:bodyPr wrap="square" lIns="0" tIns="0" rIns="0" bIns="0" rtlCol="0">
            <a:spAutoFit/>
          </a:bodyPr>
          <a:lstStyle/>
          <a:p>
            <a:endParaRPr lang="da-DK" dirty="0">
              <a:solidFill>
                <a:srgbClr val="1B3B5F"/>
              </a:solidFill>
            </a:endParaRPr>
          </a:p>
          <a:p>
            <a:r>
              <a:rPr lang="da-DK" dirty="0">
                <a:solidFill>
                  <a:srgbClr val="1B3B5F"/>
                </a:solidFill>
              </a:rPr>
              <a:t>Bedre dækning, der tilpasser </a:t>
            </a:r>
            <a:br>
              <a:rPr lang="da-DK" dirty="0">
                <a:solidFill>
                  <a:srgbClr val="1B3B5F"/>
                </a:solidFill>
              </a:rPr>
            </a:br>
            <a:r>
              <a:rPr lang="da-DK" dirty="0">
                <a:solidFill>
                  <a:srgbClr val="1B3B5F"/>
                </a:solidFill>
              </a:rPr>
              <a:t>sig medlemmer livsfase</a:t>
            </a:r>
          </a:p>
          <a:p>
            <a:endParaRPr lang="da-DK" dirty="0">
              <a:solidFill>
                <a:srgbClr val="1B3B5F"/>
              </a:solidFill>
            </a:endParaRPr>
          </a:p>
        </p:txBody>
      </p:sp>
      <p:sp>
        <p:nvSpPr>
          <p:cNvPr id="19" name="Tekstfelt 18">
            <a:extLst>
              <a:ext uri="{FF2B5EF4-FFF2-40B4-BE49-F238E27FC236}">
                <a16:creationId xmlns:a16="http://schemas.microsoft.com/office/drawing/2014/main" id="{CDBD592A-E308-3F4A-14E4-9B29B9923DAD}"/>
              </a:ext>
            </a:extLst>
          </p:cNvPr>
          <p:cNvSpPr txBox="1"/>
          <p:nvPr/>
        </p:nvSpPr>
        <p:spPr>
          <a:xfrm>
            <a:off x="5037510" y="3041787"/>
            <a:ext cx="7187632" cy="553998"/>
          </a:xfrm>
          <a:prstGeom prst="rect">
            <a:avLst/>
          </a:prstGeom>
          <a:noFill/>
        </p:spPr>
        <p:txBody>
          <a:bodyPr wrap="square" lIns="0" tIns="0" rIns="0" bIns="0" rtlCol="0">
            <a:spAutoFit/>
          </a:bodyPr>
          <a:lstStyle/>
          <a:p>
            <a:r>
              <a:rPr lang="da-DK" dirty="0">
                <a:solidFill>
                  <a:srgbClr val="1B3B5F"/>
                </a:solidFill>
              </a:rPr>
              <a:t>Mulighed for større valgfrihed til at </a:t>
            </a:r>
            <a:br>
              <a:rPr lang="da-DK" dirty="0">
                <a:solidFill>
                  <a:srgbClr val="1B3B5F"/>
                </a:solidFill>
              </a:rPr>
            </a:br>
            <a:r>
              <a:rPr lang="da-DK" dirty="0">
                <a:solidFill>
                  <a:srgbClr val="1B3B5F"/>
                </a:solidFill>
              </a:rPr>
              <a:t>vælge dækninger og investeringsprofil</a:t>
            </a:r>
          </a:p>
        </p:txBody>
      </p:sp>
      <p:sp>
        <p:nvSpPr>
          <p:cNvPr id="20" name="Tekstfelt 19">
            <a:extLst>
              <a:ext uri="{FF2B5EF4-FFF2-40B4-BE49-F238E27FC236}">
                <a16:creationId xmlns:a16="http://schemas.microsoft.com/office/drawing/2014/main" id="{0C47F880-E2BC-3240-C700-1A2C6223EBB4}"/>
              </a:ext>
            </a:extLst>
          </p:cNvPr>
          <p:cNvSpPr txBox="1"/>
          <p:nvPr/>
        </p:nvSpPr>
        <p:spPr>
          <a:xfrm>
            <a:off x="5037509" y="3593247"/>
            <a:ext cx="6734685" cy="1107996"/>
          </a:xfrm>
          <a:prstGeom prst="rect">
            <a:avLst/>
          </a:prstGeom>
          <a:noFill/>
        </p:spPr>
        <p:txBody>
          <a:bodyPr wrap="square" lIns="0" tIns="0" rIns="0" bIns="0" rtlCol="0">
            <a:spAutoFit/>
          </a:bodyPr>
          <a:lstStyle/>
          <a:p>
            <a:endParaRPr lang="da-DK" dirty="0">
              <a:solidFill>
                <a:srgbClr val="1B3B5F"/>
              </a:solidFill>
            </a:endParaRPr>
          </a:p>
          <a:p>
            <a:r>
              <a:rPr lang="da-DK" dirty="0">
                <a:solidFill>
                  <a:srgbClr val="1B3B5F"/>
                </a:solidFill>
              </a:rPr>
              <a:t>Mere transparens og </a:t>
            </a:r>
            <a:br>
              <a:rPr lang="da-DK" dirty="0">
                <a:solidFill>
                  <a:srgbClr val="1B3B5F"/>
                </a:solidFill>
              </a:rPr>
            </a:br>
            <a:r>
              <a:rPr lang="da-DK" dirty="0">
                <a:solidFill>
                  <a:srgbClr val="1B3B5F"/>
                </a:solidFill>
              </a:rPr>
              <a:t>muligheder for markedsrente</a:t>
            </a:r>
          </a:p>
          <a:p>
            <a:endParaRPr lang="da-DK" dirty="0">
              <a:solidFill>
                <a:srgbClr val="1B3B5F"/>
              </a:solidFill>
            </a:endParaRPr>
          </a:p>
        </p:txBody>
      </p:sp>
      <p:sp>
        <p:nvSpPr>
          <p:cNvPr id="21" name="Rutediagram: Forbindelse 20">
            <a:extLst>
              <a:ext uri="{FF2B5EF4-FFF2-40B4-BE49-F238E27FC236}">
                <a16:creationId xmlns:a16="http://schemas.microsoft.com/office/drawing/2014/main" id="{13B47A9E-9D85-4B6A-6CE1-27445389D5CC}"/>
              </a:ext>
            </a:extLst>
          </p:cNvPr>
          <p:cNvSpPr/>
          <p:nvPr/>
        </p:nvSpPr>
        <p:spPr>
          <a:xfrm>
            <a:off x="9411210" y="2263677"/>
            <a:ext cx="1724972" cy="1737469"/>
          </a:xfrm>
          <a:prstGeom prst="flowChartConnector">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US" dirty="0">
              <a:solidFill>
                <a:schemeClr val="bg1"/>
              </a:solidFill>
              <a:ea typeface="Calibri"/>
              <a:cs typeface="Calibri"/>
            </a:endParaRPr>
          </a:p>
        </p:txBody>
      </p:sp>
      <p:sp>
        <p:nvSpPr>
          <p:cNvPr id="22" name="Tekstfelt 21">
            <a:extLst>
              <a:ext uri="{FF2B5EF4-FFF2-40B4-BE49-F238E27FC236}">
                <a16:creationId xmlns:a16="http://schemas.microsoft.com/office/drawing/2014/main" id="{F8493568-F53E-C5B7-044F-B7240A1D3BC6}"/>
              </a:ext>
            </a:extLst>
          </p:cNvPr>
          <p:cNvSpPr txBox="1"/>
          <p:nvPr/>
        </p:nvSpPr>
        <p:spPr>
          <a:xfrm>
            <a:off x="9507394" y="2484152"/>
            <a:ext cx="1535232" cy="1107996"/>
          </a:xfrm>
          <a:prstGeom prst="rect">
            <a:avLst/>
          </a:prstGeom>
          <a:noFill/>
        </p:spPr>
        <p:txBody>
          <a:bodyPr wrap="square" lIns="0" tIns="0" rIns="0" bIns="0" rtlCol="0">
            <a:spAutoFit/>
          </a:bodyPr>
          <a:lstStyle/>
          <a:p>
            <a:pPr marL="0" indent="0" algn="ctr">
              <a:buNone/>
            </a:pPr>
            <a:r>
              <a:rPr lang="en-US" dirty="0">
                <a:solidFill>
                  <a:schemeClr val="bg1"/>
                </a:solidFill>
                <a:ea typeface="Calibri"/>
                <a:cs typeface="Calibri"/>
              </a:rPr>
              <a:t>Nye </a:t>
            </a:r>
          </a:p>
          <a:p>
            <a:pPr marL="0" indent="0" algn="ctr">
              <a:buNone/>
            </a:pPr>
            <a:r>
              <a:rPr lang="en-US" dirty="0" err="1">
                <a:solidFill>
                  <a:schemeClr val="bg1"/>
                </a:solidFill>
                <a:ea typeface="Calibri"/>
                <a:cs typeface="Calibri"/>
              </a:rPr>
              <a:t>medlemmer</a:t>
            </a:r>
            <a:r>
              <a:rPr lang="en-US" dirty="0">
                <a:solidFill>
                  <a:schemeClr val="bg1"/>
                </a:solidFill>
                <a:ea typeface="Calibri"/>
                <a:cs typeface="Calibri"/>
              </a:rPr>
              <a:t>: FleksibelPension </a:t>
            </a:r>
            <a:r>
              <a:rPr lang="en-US" dirty="0" err="1">
                <a:solidFill>
                  <a:schemeClr val="bg1"/>
                </a:solidFill>
                <a:ea typeface="Calibri"/>
                <a:cs typeface="Calibri"/>
              </a:rPr>
              <a:t>fra</a:t>
            </a:r>
            <a:r>
              <a:rPr lang="en-US" dirty="0">
                <a:solidFill>
                  <a:schemeClr val="bg1"/>
                </a:solidFill>
                <a:ea typeface="Calibri"/>
                <a:cs typeface="Calibri"/>
              </a:rPr>
              <a:t> 1/1-2023</a:t>
            </a:r>
            <a:endParaRPr lang="da-DK" dirty="0" err="1"/>
          </a:p>
        </p:txBody>
      </p:sp>
      <p:sp>
        <p:nvSpPr>
          <p:cNvPr id="23" name="Rektangel 22">
            <a:extLst>
              <a:ext uri="{FF2B5EF4-FFF2-40B4-BE49-F238E27FC236}">
                <a16:creationId xmlns:a16="http://schemas.microsoft.com/office/drawing/2014/main" id="{3366A6E1-9D75-17BA-31ED-5B520302F742}"/>
              </a:ext>
            </a:extLst>
          </p:cNvPr>
          <p:cNvSpPr/>
          <p:nvPr/>
        </p:nvSpPr>
        <p:spPr>
          <a:xfrm>
            <a:off x="4009971" y="4813012"/>
            <a:ext cx="7421151" cy="1107996"/>
          </a:xfrm>
          <a:prstGeom prst="rect">
            <a:avLst/>
          </a:prstGeom>
          <a:noFill/>
          <a:ln w="9525">
            <a:solidFill>
              <a:srgbClr val="1B3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p>
        </p:txBody>
      </p:sp>
    </p:spTree>
    <p:extLst>
      <p:ext uri="{BB962C8B-B14F-4D97-AF65-F5344CB8AC3E}">
        <p14:creationId xmlns:p14="http://schemas.microsoft.com/office/powerpoint/2010/main" val="119601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9C0BB530-D8BC-43D9-BF4B-3DD798CAE6F6}"/>
              </a:ext>
            </a:extLst>
          </p:cNvPr>
          <p:cNvSpPr>
            <a:spLocks noGrp="1"/>
          </p:cNvSpPr>
          <p:nvPr>
            <p:ph type="sldNum" sz="quarter" idx="12"/>
          </p:nvPr>
        </p:nvSpPr>
        <p:spPr/>
        <p:txBody>
          <a:bodyPr/>
          <a:lstStyle/>
          <a:p>
            <a:fld id="{B776B65B-332A-4F75-9E21-A0D34E6A72A9}" type="slidenum">
              <a:rPr lang="da-DK" smtClean="0"/>
              <a:pPr/>
              <a:t>8</a:t>
            </a:fld>
            <a:endParaRPr lang="da-DK"/>
          </a:p>
        </p:txBody>
      </p:sp>
      <p:sp>
        <p:nvSpPr>
          <p:cNvPr id="13" name="Tekstfelt 12">
            <a:extLst>
              <a:ext uri="{FF2B5EF4-FFF2-40B4-BE49-F238E27FC236}">
                <a16:creationId xmlns:a16="http://schemas.microsoft.com/office/drawing/2014/main" id="{5E603562-0384-4CCE-967E-F3AF497B5DFE}"/>
              </a:ext>
            </a:extLst>
          </p:cNvPr>
          <p:cNvSpPr txBox="1"/>
          <p:nvPr/>
        </p:nvSpPr>
        <p:spPr>
          <a:xfrm>
            <a:off x="5591257" y="4923133"/>
            <a:ext cx="6162970" cy="923330"/>
          </a:xfrm>
          <a:prstGeom prst="rect">
            <a:avLst/>
          </a:prstGeom>
          <a:noFill/>
        </p:spPr>
        <p:txBody>
          <a:bodyPr wrap="square">
            <a:spAutoFit/>
          </a:bodyPr>
          <a:lstStyle/>
          <a:p>
            <a:pPr lvl="1"/>
            <a:r>
              <a:rPr lang="da-DK" dirty="0">
                <a:solidFill>
                  <a:srgbClr val="1B3B5F"/>
                </a:solidFill>
              </a:rPr>
              <a:t>Desuden:</a:t>
            </a:r>
          </a:p>
          <a:p>
            <a:pPr marL="742950" lvl="1" indent="-285750">
              <a:buFont typeface="Arial" panose="020B0604020202020204" pitchFamily="34" charset="0"/>
              <a:buChar char="•"/>
            </a:pPr>
            <a:r>
              <a:rPr lang="da-DK" dirty="0">
                <a:solidFill>
                  <a:schemeClr val="accent1"/>
                </a:solidFill>
              </a:rPr>
              <a:t>Børn under 21 år modtager årligt 40.000 kr.</a:t>
            </a:r>
          </a:p>
          <a:p>
            <a:pPr marL="742950" lvl="1" indent="-285750">
              <a:buFont typeface="Arial" panose="020B0604020202020204" pitchFamily="34" charset="0"/>
              <a:buChar char="•"/>
            </a:pPr>
            <a:r>
              <a:rPr lang="da-DK" dirty="0">
                <a:solidFill>
                  <a:schemeClr val="accent1"/>
                </a:solidFill>
              </a:rPr>
              <a:t>Lægernes Pension sparer op til min pension for mig </a:t>
            </a:r>
          </a:p>
        </p:txBody>
      </p:sp>
      <p:sp>
        <p:nvSpPr>
          <p:cNvPr id="15" name="Ellipse 14">
            <a:extLst>
              <a:ext uri="{FF2B5EF4-FFF2-40B4-BE49-F238E27FC236}">
                <a16:creationId xmlns:a16="http://schemas.microsoft.com/office/drawing/2014/main" id="{00392334-FFEB-438B-A0FB-7A8B56D7DD9C}"/>
              </a:ext>
            </a:extLst>
          </p:cNvPr>
          <p:cNvSpPr>
            <a:spLocks noChangeAspect="1"/>
          </p:cNvSpPr>
          <p:nvPr/>
        </p:nvSpPr>
        <p:spPr>
          <a:xfrm>
            <a:off x="7476658" y="2288425"/>
            <a:ext cx="2633175" cy="2633175"/>
          </a:xfrm>
          <a:prstGeom prst="ellipse">
            <a:avLst/>
          </a:prstGeom>
          <a:solidFill>
            <a:schemeClr val="accent2"/>
          </a:solidFill>
          <a:ln w="9525">
            <a:solidFill>
              <a:srgbClr val="1B3B5F"/>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216000" rIns="91440" bIns="72000" rtlCol="0" anchor="ctr"/>
          <a:lstStyle/>
          <a:p>
            <a:pPr algn="ctr">
              <a:spcBef>
                <a:spcPts val="600"/>
              </a:spcBef>
            </a:pPr>
            <a:r>
              <a:rPr lang="da-DK" sz="2000" b="1" dirty="0">
                <a:solidFill>
                  <a:srgbClr val="1B3B5F"/>
                </a:solidFill>
              </a:rPr>
              <a:t>Bedre dækning </a:t>
            </a:r>
            <a:br>
              <a:rPr lang="da-DK" sz="1600" dirty="0"/>
            </a:br>
            <a:r>
              <a:rPr lang="da-DK" dirty="0"/>
              <a:t>- cirka 70% af løn.</a:t>
            </a:r>
          </a:p>
          <a:p>
            <a:pPr algn="ctr">
              <a:spcBef>
                <a:spcPts val="600"/>
              </a:spcBef>
            </a:pPr>
            <a:r>
              <a:rPr lang="da-DK" sz="2000" b="1" dirty="0">
                <a:solidFill>
                  <a:srgbClr val="1B3B5F"/>
                </a:solidFill>
              </a:rPr>
              <a:t>Valgfrihed</a:t>
            </a:r>
            <a:r>
              <a:rPr lang="da-DK" sz="2000" b="1" dirty="0"/>
              <a:t> </a:t>
            </a:r>
          </a:p>
          <a:p>
            <a:pPr algn="ctr">
              <a:spcBef>
                <a:spcPts val="600"/>
              </a:spcBef>
            </a:pPr>
            <a:r>
              <a:rPr lang="da-DK" dirty="0"/>
              <a:t>- til at skrue op eller ned for dækning.</a:t>
            </a:r>
          </a:p>
          <a:p>
            <a:pPr algn="ctr"/>
            <a:endParaRPr lang="da-DK" sz="1600" dirty="0"/>
          </a:p>
        </p:txBody>
      </p:sp>
      <p:pic>
        <p:nvPicPr>
          <p:cNvPr id="27" name="Grafik 26" descr="Mønter kontur">
            <a:extLst>
              <a:ext uri="{FF2B5EF4-FFF2-40B4-BE49-F238E27FC236}">
                <a16:creationId xmlns:a16="http://schemas.microsoft.com/office/drawing/2014/main" id="{3505086C-81A3-479E-B820-EBD06BA8F0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4994" y="4463670"/>
            <a:ext cx="664176" cy="664176"/>
          </a:xfrm>
          <a:prstGeom prst="rect">
            <a:avLst/>
          </a:prstGeom>
        </p:spPr>
      </p:pic>
      <p:pic>
        <p:nvPicPr>
          <p:cNvPr id="7" name="Billede 6">
            <a:extLst>
              <a:ext uri="{FF2B5EF4-FFF2-40B4-BE49-F238E27FC236}">
                <a16:creationId xmlns:a16="http://schemas.microsoft.com/office/drawing/2014/main" id="{6EB7ADF7-0544-BD5F-B66A-5A07872EF69F}"/>
              </a:ext>
            </a:extLst>
          </p:cNvPr>
          <p:cNvPicPr>
            <a:picLocks noChangeAspect="1"/>
          </p:cNvPicPr>
          <p:nvPr/>
        </p:nvPicPr>
        <p:blipFill rotWithShape="1">
          <a:blip r:embed="rId5"/>
          <a:srcRect l="5271" t="3241" r="2870" b="2945"/>
          <a:stretch/>
        </p:blipFill>
        <p:spPr>
          <a:xfrm>
            <a:off x="1049843" y="2288426"/>
            <a:ext cx="4782421" cy="3558038"/>
          </a:xfrm>
          <a:prstGeom prst="rect">
            <a:avLst/>
          </a:prstGeom>
          <a:ln>
            <a:noFill/>
          </a:ln>
          <a:effectLst>
            <a:outerShdw blurRad="292100" dist="139700" dir="2700000" algn="tl" rotWithShape="0">
              <a:srgbClr val="333333">
                <a:alpha val="65000"/>
              </a:srgbClr>
            </a:outerShdw>
          </a:effectLst>
        </p:spPr>
      </p:pic>
      <p:pic>
        <p:nvPicPr>
          <p:cNvPr id="10" name="Grafik 9" descr="Mønter kontur">
            <a:extLst>
              <a:ext uri="{FF2B5EF4-FFF2-40B4-BE49-F238E27FC236}">
                <a16:creationId xmlns:a16="http://schemas.microsoft.com/office/drawing/2014/main" id="{63A7ED0C-89EB-22A5-FA36-A503697619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8321" y="3889464"/>
            <a:ext cx="817452" cy="817452"/>
          </a:xfrm>
          <a:prstGeom prst="rect">
            <a:avLst/>
          </a:prstGeom>
        </p:spPr>
      </p:pic>
      <p:pic>
        <p:nvPicPr>
          <p:cNvPr id="16" name="Grafik 15">
            <a:extLst>
              <a:ext uri="{FF2B5EF4-FFF2-40B4-BE49-F238E27FC236}">
                <a16:creationId xmlns:a16="http://schemas.microsoft.com/office/drawing/2014/main" id="{078A2B91-B885-6D2C-2C70-5B29A5CA69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6665" y="540103"/>
            <a:ext cx="731649" cy="731649"/>
          </a:xfrm>
          <a:prstGeom prst="rect">
            <a:avLst/>
          </a:prstGeom>
        </p:spPr>
      </p:pic>
      <p:sp>
        <p:nvSpPr>
          <p:cNvPr id="30" name="Titel 1">
            <a:extLst>
              <a:ext uri="{FF2B5EF4-FFF2-40B4-BE49-F238E27FC236}">
                <a16:creationId xmlns:a16="http://schemas.microsoft.com/office/drawing/2014/main" id="{58885C3B-2E06-9D03-7551-68039121092A}"/>
              </a:ext>
            </a:extLst>
          </p:cNvPr>
          <p:cNvSpPr txBox="1">
            <a:spLocks/>
          </p:cNvSpPr>
          <p:nvPr/>
        </p:nvSpPr>
        <p:spPr>
          <a:xfrm>
            <a:off x="1144519" y="217070"/>
            <a:ext cx="9320134" cy="1187116"/>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4000" kern="1200">
                <a:solidFill>
                  <a:schemeClr val="tx2"/>
                </a:solidFill>
                <a:latin typeface="+mj-lt"/>
                <a:ea typeface="+mj-ea"/>
                <a:cs typeface="+mj-cs"/>
              </a:defRPr>
            </a:lvl1pPr>
          </a:lstStyle>
          <a:p>
            <a:r>
              <a:rPr lang="da-DK" sz="2800">
                <a:solidFill>
                  <a:srgbClr val="1B3B5F"/>
                </a:solidFill>
              </a:rPr>
              <a:t>Tab af erhvervsevne: </a:t>
            </a:r>
            <a:br>
              <a:rPr lang="da-DK"/>
            </a:br>
            <a:r>
              <a:rPr lang="da-DK"/>
              <a:t>Bedre dækning - større valgfrihed</a:t>
            </a:r>
            <a:endParaRPr lang="da-DK" sz="3400" dirty="0"/>
          </a:p>
        </p:txBody>
      </p:sp>
    </p:spTree>
    <p:extLst>
      <p:ext uri="{BB962C8B-B14F-4D97-AF65-F5344CB8AC3E}">
        <p14:creationId xmlns:p14="http://schemas.microsoft.com/office/powerpoint/2010/main" val="381636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e 27">
            <a:extLst>
              <a:ext uri="{FF2B5EF4-FFF2-40B4-BE49-F238E27FC236}">
                <a16:creationId xmlns:a16="http://schemas.microsoft.com/office/drawing/2014/main" id="{62E826B7-E665-4549-B938-2B198121E5C5}"/>
              </a:ext>
            </a:extLst>
          </p:cNvPr>
          <p:cNvGrpSpPr>
            <a:grpSpLocks noChangeAspect="1"/>
          </p:cNvGrpSpPr>
          <p:nvPr/>
        </p:nvGrpSpPr>
        <p:grpSpPr>
          <a:xfrm>
            <a:off x="8627982" y="2873547"/>
            <a:ext cx="1836285" cy="1681145"/>
            <a:chOff x="2635660" y="0"/>
            <a:chExt cx="3707695" cy="3629182"/>
          </a:xfrm>
        </p:grpSpPr>
        <p:sp>
          <p:nvSpPr>
            <p:cNvPr id="29" name="Rutediagram: Manuel proces 28">
              <a:extLst>
                <a:ext uri="{FF2B5EF4-FFF2-40B4-BE49-F238E27FC236}">
                  <a16:creationId xmlns:a16="http://schemas.microsoft.com/office/drawing/2014/main" id="{8D549B2F-FAA8-4983-AAE8-0A21A1F54D7D}"/>
                </a:ext>
              </a:extLst>
            </p:cNvPr>
            <p:cNvSpPr/>
            <p:nvPr/>
          </p:nvSpPr>
          <p:spPr>
            <a:xfrm rot="16200000">
              <a:off x="2733544" y="371413"/>
              <a:ext cx="3629182" cy="2886355"/>
            </a:xfrm>
            <a:prstGeom prst="flowChartManualOperation">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da-DK"/>
            </a:p>
          </p:txBody>
        </p:sp>
        <p:sp>
          <p:nvSpPr>
            <p:cNvPr id="32" name="Rutediagram: Manuel proces 4">
              <a:extLst>
                <a:ext uri="{FF2B5EF4-FFF2-40B4-BE49-F238E27FC236}">
                  <a16:creationId xmlns:a16="http://schemas.microsoft.com/office/drawing/2014/main" id="{39CBDC76-E755-4C71-AEB1-46366C0CAB28}"/>
                </a:ext>
              </a:extLst>
            </p:cNvPr>
            <p:cNvSpPr txBox="1"/>
            <p:nvPr/>
          </p:nvSpPr>
          <p:spPr>
            <a:xfrm>
              <a:off x="2635660" y="725836"/>
              <a:ext cx="3707695" cy="1971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0" rIns="246063" bIns="0" numCol="1" spcCol="1270" anchor="ctr" anchorCtr="0">
              <a:noAutofit/>
            </a:bodyPr>
            <a:lstStyle/>
            <a:p>
              <a:pPr lvl="0" algn="ctr" defTabSz="1733550">
                <a:lnSpc>
                  <a:spcPct val="90000"/>
                </a:lnSpc>
                <a:spcBef>
                  <a:spcPct val="0"/>
                </a:spcBef>
                <a:spcAft>
                  <a:spcPct val="35000"/>
                </a:spcAft>
              </a:pPr>
              <a:r>
                <a:rPr lang="da-DK" sz="1600" b="1" kern="1200" dirty="0">
                  <a:solidFill>
                    <a:schemeClr val="bg1"/>
                  </a:solidFill>
                </a:rPr>
                <a:t>Mere  </a:t>
              </a:r>
              <a:r>
                <a:rPr lang="da-DK" sz="1600" b="1" dirty="0">
                  <a:solidFill>
                    <a:schemeClr val="accent5"/>
                  </a:solidFill>
                </a:rPr>
                <a:t>trans</a:t>
              </a:r>
              <a:r>
                <a:rPr lang="da-DK" sz="1600" b="1" kern="1200" dirty="0">
                  <a:solidFill>
                    <a:schemeClr val="accent5"/>
                  </a:solidFill>
                </a:rPr>
                <a:t>parens</a:t>
              </a:r>
              <a:endParaRPr lang="en-US" sz="1600" b="1" kern="1200" dirty="0">
                <a:solidFill>
                  <a:schemeClr val="accent5"/>
                </a:solidFill>
              </a:endParaRPr>
            </a:p>
          </p:txBody>
        </p:sp>
      </p:grpSp>
      <p:sp>
        <p:nvSpPr>
          <p:cNvPr id="2" name="Titel 1">
            <a:extLst>
              <a:ext uri="{FF2B5EF4-FFF2-40B4-BE49-F238E27FC236}">
                <a16:creationId xmlns:a16="http://schemas.microsoft.com/office/drawing/2014/main" id="{36715EA0-8EF1-41F4-A233-EA27415CD563}"/>
              </a:ext>
            </a:extLst>
          </p:cNvPr>
          <p:cNvSpPr>
            <a:spLocks noGrp="1"/>
          </p:cNvSpPr>
          <p:nvPr>
            <p:ph type="title"/>
          </p:nvPr>
        </p:nvSpPr>
        <p:spPr>
          <a:xfrm>
            <a:off x="1162087" y="207124"/>
            <a:ext cx="9254121" cy="1187116"/>
          </a:xfrm>
        </p:spPr>
        <p:txBody>
          <a:bodyPr/>
          <a:lstStyle/>
          <a:p>
            <a:r>
              <a:rPr lang="da-DK" sz="2800" dirty="0">
                <a:solidFill>
                  <a:srgbClr val="1B3B5F"/>
                </a:solidFill>
              </a:rPr>
              <a:t>Dødsfald - </a:t>
            </a:r>
            <a:r>
              <a:rPr lang="da-DK" sz="2800" u="sng" dirty="0">
                <a:solidFill>
                  <a:srgbClr val="1B3B5F"/>
                </a:solidFill>
              </a:rPr>
              <a:t>inden</a:t>
            </a:r>
            <a:r>
              <a:rPr lang="da-DK" sz="2800" dirty="0">
                <a:solidFill>
                  <a:srgbClr val="1B3B5F"/>
                </a:solidFill>
              </a:rPr>
              <a:t> pension</a:t>
            </a:r>
            <a:br>
              <a:rPr lang="da-DK" dirty="0"/>
            </a:br>
            <a:r>
              <a:rPr lang="da-DK" dirty="0"/>
              <a:t>Største beløb af opsparing el. livsforsikring</a:t>
            </a:r>
          </a:p>
        </p:txBody>
      </p:sp>
      <p:sp>
        <p:nvSpPr>
          <p:cNvPr id="3" name="Pladsholder til indhold 2">
            <a:extLst>
              <a:ext uri="{FF2B5EF4-FFF2-40B4-BE49-F238E27FC236}">
                <a16:creationId xmlns:a16="http://schemas.microsoft.com/office/drawing/2014/main" id="{BBF9F8E5-3D54-43F8-A19E-260CBB43CA2B}"/>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pPr marL="0" indent="0">
              <a:buNone/>
            </a:pPr>
            <a:endParaRPr lang="da-DK" dirty="0"/>
          </a:p>
        </p:txBody>
      </p:sp>
      <p:sp>
        <p:nvSpPr>
          <p:cNvPr id="5" name="Pladsholder til slidenummer 4">
            <a:extLst>
              <a:ext uri="{FF2B5EF4-FFF2-40B4-BE49-F238E27FC236}">
                <a16:creationId xmlns:a16="http://schemas.microsoft.com/office/drawing/2014/main" id="{9C0BB530-D8BC-43D9-BF4B-3DD798CAE6F6}"/>
              </a:ext>
            </a:extLst>
          </p:cNvPr>
          <p:cNvSpPr>
            <a:spLocks noGrp="1"/>
          </p:cNvSpPr>
          <p:nvPr>
            <p:ph type="sldNum" sz="quarter" idx="12"/>
          </p:nvPr>
        </p:nvSpPr>
        <p:spPr/>
        <p:txBody>
          <a:bodyPr/>
          <a:lstStyle/>
          <a:p>
            <a:fld id="{B776B65B-332A-4F75-9E21-A0D34E6A72A9}" type="slidenum">
              <a:rPr lang="da-DK" smtClean="0"/>
              <a:pPr/>
              <a:t>9</a:t>
            </a:fld>
            <a:endParaRPr lang="da-DK"/>
          </a:p>
        </p:txBody>
      </p:sp>
      <p:pic>
        <p:nvPicPr>
          <p:cNvPr id="9" name="Grafik 8" descr="Mand med barn med massiv udfyldning">
            <a:extLst>
              <a:ext uri="{FF2B5EF4-FFF2-40B4-BE49-F238E27FC236}">
                <a16:creationId xmlns:a16="http://schemas.microsoft.com/office/drawing/2014/main" id="{FA4B599C-3CF3-4D88-8914-148D2B22C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5608" y="2798382"/>
            <a:ext cx="1762304" cy="1762304"/>
          </a:xfrm>
          <a:prstGeom prst="rect">
            <a:avLst/>
          </a:prstGeom>
        </p:spPr>
      </p:pic>
      <p:pic>
        <p:nvPicPr>
          <p:cNvPr id="31" name="Grafik 30" descr="Gravsten med massiv udfyldning">
            <a:extLst>
              <a:ext uri="{FF2B5EF4-FFF2-40B4-BE49-F238E27FC236}">
                <a16:creationId xmlns:a16="http://schemas.microsoft.com/office/drawing/2014/main" id="{91AAF6E2-580A-438C-8D20-9CCB8701E3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1523" y="464065"/>
            <a:ext cx="866676" cy="866676"/>
          </a:xfrm>
          <a:prstGeom prst="rect">
            <a:avLst/>
          </a:prstGeom>
        </p:spPr>
      </p:pic>
      <p:sp>
        <p:nvSpPr>
          <p:cNvPr id="16" name="Tekstfelt 15">
            <a:extLst>
              <a:ext uri="{FF2B5EF4-FFF2-40B4-BE49-F238E27FC236}">
                <a16:creationId xmlns:a16="http://schemas.microsoft.com/office/drawing/2014/main" id="{8D500D88-A6C6-44B4-809E-897242EC8039}"/>
              </a:ext>
            </a:extLst>
          </p:cNvPr>
          <p:cNvSpPr txBox="1"/>
          <p:nvPr/>
        </p:nvSpPr>
        <p:spPr>
          <a:xfrm>
            <a:off x="6164554" y="4943567"/>
            <a:ext cx="5374190" cy="1000274"/>
          </a:xfrm>
          <a:prstGeom prst="rect">
            <a:avLst/>
          </a:prstGeom>
          <a:noFill/>
        </p:spPr>
        <p:txBody>
          <a:bodyPr wrap="square" lIns="91440" tIns="45720" rIns="91440" bIns="45720" anchor="t">
            <a:spAutoFit/>
          </a:bodyPr>
          <a:lstStyle/>
          <a:p>
            <a:pPr marL="285750" indent="-285750">
              <a:spcBef>
                <a:spcPts val="600"/>
              </a:spcBef>
              <a:buFont typeface="Arial" panose="020B0604020202020204" pitchFamily="34" charset="0"/>
              <a:buChar char="•"/>
            </a:pPr>
            <a:r>
              <a:rPr lang="da-DK" dirty="0">
                <a:solidFill>
                  <a:schemeClr val="tx2"/>
                </a:solidFill>
              </a:rPr>
              <a:t>Efterladte får hele </a:t>
            </a:r>
            <a:r>
              <a:rPr lang="da-DK" i="1" dirty="0">
                <a:solidFill>
                  <a:srgbClr val="1B3B5F"/>
                </a:solidFill>
              </a:rPr>
              <a:t>pensionsopsparingen</a:t>
            </a:r>
            <a:r>
              <a:rPr lang="da-DK" dirty="0">
                <a:solidFill>
                  <a:schemeClr val="tx2"/>
                </a:solidFill>
              </a:rPr>
              <a:t>, hvis den har vokset sig større end livsforsikringen.</a:t>
            </a:r>
          </a:p>
          <a:p>
            <a:pPr marL="285750" indent="-285750">
              <a:spcBef>
                <a:spcPts val="600"/>
              </a:spcBef>
              <a:buFont typeface="Arial" panose="020B0604020202020204" pitchFamily="34" charset="0"/>
              <a:buChar char="•"/>
            </a:pPr>
            <a:r>
              <a:rPr lang="da-DK" dirty="0">
                <a:solidFill>
                  <a:schemeClr val="tx2"/>
                </a:solidFill>
              </a:rPr>
              <a:t>Børn under 21 år modtager årligt 40.000 kr.</a:t>
            </a:r>
            <a:endParaRPr lang="da-DK" dirty="0">
              <a:solidFill>
                <a:schemeClr val="tx2"/>
              </a:solidFill>
              <a:cs typeface="Calibri"/>
            </a:endParaRPr>
          </a:p>
        </p:txBody>
      </p:sp>
      <p:pic>
        <p:nvPicPr>
          <p:cNvPr id="15" name="Billede 14">
            <a:extLst>
              <a:ext uri="{FF2B5EF4-FFF2-40B4-BE49-F238E27FC236}">
                <a16:creationId xmlns:a16="http://schemas.microsoft.com/office/drawing/2014/main" id="{1557D84E-D286-632F-870B-78594240D7C5}"/>
              </a:ext>
            </a:extLst>
          </p:cNvPr>
          <p:cNvPicPr>
            <a:picLocks noChangeAspect="1"/>
          </p:cNvPicPr>
          <p:nvPr/>
        </p:nvPicPr>
        <p:blipFill rotWithShape="1">
          <a:blip r:embed="rId7"/>
          <a:srcRect l="3559" t="1838" r="2810" b="1838"/>
          <a:stretch/>
        </p:blipFill>
        <p:spPr>
          <a:xfrm>
            <a:off x="1049842" y="2299783"/>
            <a:ext cx="4782421" cy="3558037"/>
          </a:xfrm>
          <a:prstGeom prst="rect">
            <a:avLst/>
          </a:prstGeom>
          <a:ln>
            <a:noFill/>
          </a:ln>
          <a:effectLst>
            <a:outerShdw blurRad="292100" dist="139700" dir="2700000" algn="tl" rotWithShape="0">
              <a:srgbClr val="333333">
                <a:alpha val="65000"/>
              </a:srgbClr>
            </a:outerShdw>
          </a:effectLst>
        </p:spPr>
      </p:pic>
      <p:pic>
        <p:nvPicPr>
          <p:cNvPr id="10" name="Grafik 9" descr="Mønter kontur">
            <a:extLst>
              <a:ext uri="{FF2B5EF4-FFF2-40B4-BE49-F238E27FC236}">
                <a16:creationId xmlns:a16="http://schemas.microsoft.com/office/drawing/2014/main" id="{DD721B9E-E4C3-4AD6-86C4-6649E75DA9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38321" y="4302418"/>
            <a:ext cx="817452" cy="817452"/>
          </a:xfrm>
          <a:prstGeom prst="rect">
            <a:avLst/>
          </a:prstGeom>
        </p:spPr>
      </p:pic>
      <p:pic>
        <p:nvPicPr>
          <p:cNvPr id="4" name="Billede 3" descr="Et billede, der indeholder symbol, Font/skrifttype, cirkel, logo&#10;&#10;Automatisk genereret beskrivelse">
            <a:extLst>
              <a:ext uri="{FF2B5EF4-FFF2-40B4-BE49-F238E27FC236}">
                <a16:creationId xmlns:a16="http://schemas.microsoft.com/office/drawing/2014/main" id="{78AE7D36-42E5-D405-66C5-2703E03664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48501" y="2798382"/>
            <a:ext cx="305800" cy="306834"/>
          </a:xfrm>
          <a:prstGeom prst="rect">
            <a:avLst/>
          </a:prstGeom>
        </p:spPr>
      </p:pic>
      <p:grpSp>
        <p:nvGrpSpPr>
          <p:cNvPr id="6" name="Gruppe 5">
            <a:extLst>
              <a:ext uri="{FF2B5EF4-FFF2-40B4-BE49-F238E27FC236}">
                <a16:creationId xmlns:a16="http://schemas.microsoft.com/office/drawing/2014/main" id="{6F41F37E-4A1A-5C0B-8C6D-26BFA2EA8A60}"/>
              </a:ext>
            </a:extLst>
          </p:cNvPr>
          <p:cNvGrpSpPr>
            <a:grpSpLocks noChangeAspect="1"/>
          </p:cNvGrpSpPr>
          <p:nvPr/>
        </p:nvGrpSpPr>
        <p:grpSpPr>
          <a:xfrm>
            <a:off x="9926200" y="2875323"/>
            <a:ext cx="1836286" cy="1681146"/>
            <a:chOff x="2635660" y="0"/>
            <a:chExt cx="3707695" cy="3629182"/>
          </a:xfrm>
        </p:grpSpPr>
        <p:sp>
          <p:nvSpPr>
            <p:cNvPr id="8" name="Rutediagram: Manuel proces 7">
              <a:extLst>
                <a:ext uri="{FF2B5EF4-FFF2-40B4-BE49-F238E27FC236}">
                  <a16:creationId xmlns:a16="http://schemas.microsoft.com/office/drawing/2014/main" id="{3D08B415-3068-D827-BF11-5B3B6C3BC072}"/>
                </a:ext>
              </a:extLst>
            </p:cNvPr>
            <p:cNvSpPr/>
            <p:nvPr/>
          </p:nvSpPr>
          <p:spPr>
            <a:xfrm rot="16200000">
              <a:off x="2733544" y="371413"/>
              <a:ext cx="3629182" cy="2886355"/>
            </a:xfrm>
            <a:prstGeom prst="flowChartManualOperation">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da-DK"/>
            </a:p>
          </p:txBody>
        </p:sp>
        <p:sp>
          <p:nvSpPr>
            <p:cNvPr id="11" name="Rutediagram: Manuel proces 4">
              <a:extLst>
                <a:ext uri="{FF2B5EF4-FFF2-40B4-BE49-F238E27FC236}">
                  <a16:creationId xmlns:a16="http://schemas.microsoft.com/office/drawing/2014/main" id="{DC84526B-E9D9-E8CC-299E-A3C10E8C0FB2}"/>
                </a:ext>
              </a:extLst>
            </p:cNvPr>
            <p:cNvSpPr txBox="1"/>
            <p:nvPr/>
          </p:nvSpPr>
          <p:spPr>
            <a:xfrm>
              <a:off x="2635660" y="725836"/>
              <a:ext cx="3707695" cy="1971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0" rIns="246063" bIns="0" numCol="1" spcCol="1270" anchor="ctr" anchorCtr="0">
              <a:noAutofit/>
            </a:bodyPr>
            <a:lstStyle/>
            <a:p>
              <a:pPr lvl="0" algn="ctr" defTabSz="1733550">
                <a:lnSpc>
                  <a:spcPct val="90000"/>
                </a:lnSpc>
                <a:spcBef>
                  <a:spcPct val="0"/>
                </a:spcBef>
                <a:spcAft>
                  <a:spcPct val="35000"/>
                </a:spcAft>
              </a:pPr>
              <a:r>
                <a:rPr lang="da-DK" sz="1600" b="1" kern="1200" dirty="0">
                  <a:solidFill>
                    <a:schemeClr val="bg1"/>
                  </a:solidFill>
                </a:rPr>
                <a:t>Større </a:t>
              </a:r>
              <a:r>
                <a:rPr lang="da-DK" sz="1600" b="1" dirty="0">
                  <a:solidFill>
                    <a:schemeClr val="accent5"/>
                  </a:solidFill>
                </a:rPr>
                <a:t>valgfrihed</a:t>
              </a:r>
              <a:endParaRPr lang="en-US" sz="1600" b="1" kern="1200" dirty="0">
                <a:solidFill>
                  <a:schemeClr val="accent5"/>
                </a:solidFill>
              </a:endParaRPr>
            </a:p>
          </p:txBody>
        </p:sp>
      </p:grpSp>
      <p:pic>
        <p:nvPicPr>
          <p:cNvPr id="12" name="Billede 11" descr="Et billede, der indeholder symbol&#10;&#10;Automatisk genereret beskrivelse">
            <a:extLst>
              <a:ext uri="{FF2B5EF4-FFF2-40B4-BE49-F238E27FC236}">
                <a16:creationId xmlns:a16="http://schemas.microsoft.com/office/drawing/2014/main" id="{4A41225B-4E86-796E-05BB-B45A0C8D6D3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99886" y="3033820"/>
            <a:ext cx="354267" cy="355464"/>
          </a:xfrm>
          <a:prstGeom prst="rect">
            <a:avLst/>
          </a:prstGeom>
        </p:spPr>
      </p:pic>
      <p:pic>
        <p:nvPicPr>
          <p:cNvPr id="7" name="Billede 6" descr="Et billede, der indeholder cirkel, Grafik, hvid&#10;&#10;Automatisk genereret beskrivelse">
            <a:extLst>
              <a:ext uri="{FF2B5EF4-FFF2-40B4-BE49-F238E27FC236}">
                <a16:creationId xmlns:a16="http://schemas.microsoft.com/office/drawing/2014/main" id="{E99E2284-B802-4FF1-CEA3-6A373CFAFA2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31073" y="3034724"/>
            <a:ext cx="354267" cy="354267"/>
          </a:xfrm>
          <a:prstGeom prst="rect">
            <a:avLst/>
          </a:prstGeom>
        </p:spPr>
      </p:pic>
    </p:spTree>
    <p:extLst>
      <p:ext uri="{BB962C8B-B14F-4D97-AF65-F5344CB8AC3E}">
        <p14:creationId xmlns:p14="http://schemas.microsoft.com/office/powerpoint/2010/main" val="233863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P PowerPoint skabelon">
  <a:themeElements>
    <a:clrScheme name="Lægernes Pension og Bank">
      <a:dk1>
        <a:srgbClr val="000000"/>
      </a:dk1>
      <a:lt1>
        <a:sysClr val="window" lastClr="FFFFFF"/>
      </a:lt1>
      <a:dk2>
        <a:srgbClr val="1B3B5F"/>
      </a:dk2>
      <a:lt2>
        <a:srgbClr val="147686"/>
      </a:lt2>
      <a:accent1>
        <a:srgbClr val="1B3B5F"/>
      </a:accent1>
      <a:accent2>
        <a:srgbClr val="8FBC79"/>
      </a:accent2>
      <a:accent3>
        <a:srgbClr val="9B9B9B"/>
      </a:accent3>
      <a:accent4>
        <a:srgbClr val="147686"/>
      </a:accent4>
      <a:accent5>
        <a:srgbClr val="B3D89E"/>
      </a:accent5>
      <a:accent6>
        <a:srgbClr val="CA4F1B"/>
      </a:accent6>
      <a:hlink>
        <a:srgbClr val="0000FF"/>
      </a:hlink>
      <a:folHlink>
        <a:srgbClr val="800080"/>
      </a:folHlink>
    </a:clrScheme>
    <a:fontScheme name="Lægernes Pension">
      <a:majorFont>
        <a:latin typeface="Calibri"/>
        <a:ea typeface=""/>
        <a:cs typeface=""/>
      </a:majorFont>
      <a:minorFont>
        <a:latin typeface="Calibr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9525">
          <a:solidFill>
            <a:schemeClr val="accent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LP PowerPoint skabelon sidetal til venstre.potx" id="{03936D90-3FDE-4E5F-858D-08F4BE81DD57}" vid="{7C17B806-CE1C-4E48-857C-850C2E0B3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rugergu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rugerguide">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expired xmlns="35913cb0-d9db-4aaa-8686-9256d87f548a" xsi:nil="true"/>
    <FormData xmlns="http://schemas.microsoft.com/sharepoint/v3">&lt;?xml version="1.0" encoding="utf-8"?&gt;&lt;FormVariables&gt;&lt;Version /&gt;&lt;valgOmraade type="System.String"&gt;&lt;/valgOmraade&gt;&lt;valgOmraadeSite type="System.String"&gt;&lt;/valgOmraadeSite&gt;&lt;valgAfdelingSite type="System.String"&gt;&lt;/valgAfdelingSite&gt;&lt;valgAfdelingDocLib type="System.String"&gt;&lt;/valgAfdelingDocLib&gt;&lt;valgMiniProjekt type="System.String"&gt;&lt;/valgMiniProjekt&gt;&lt;valgProjectDocLib type="System.String"&gt;&lt;/valgProjectDocLib&gt;&lt;valgStortProjekt type="System.String"&gt;&lt;/valgStortProjekt&gt;&lt;valgProjectType type="System.String"&gt;&lt;/valgProjectType&gt;&lt;txtOmraade type="System.String"&gt;&lt;/txtOmraade&gt;&lt;txtAfdeling type="System.String"&gt;&lt;/txtAfdeling&gt;&lt;txtAfdelingerDocLib type="System.String"&gt;&lt;/txtAfdelingerDocLib&gt;&lt;txtMiniProjekt type="System.String"&gt;&lt;/txtMiniProjekt&gt;&lt;txtStortProjekt type="System.String"&gt;&lt;/txtStortProjekt&gt;&lt;txtProjectDocLib type="System.String"&gt;&lt;/txtProjectDocLib&gt;&lt;valgAfdelingDocLibMappe type="System.String"&gt;&lt;/valgAfdelingDocLibMappe&gt;&lt;txtAfdelingerDocLibMappe type="System.String"&gt;&lt;/txtAfdelingerDocLibMappe&gt;&lt;/FormVariables&gt;</FormData>
    <IndholdPersonData xmlns="35913cb0-d9db-4aaa-8686-9256d87f548a">false</IndholdPersonData>
    <PhysicalCopy xmlns="35913cb0-d9db-4aaa-8686-9256d87f548a">false</PhysicalCopy>
    <LPKScanDate xmlns="35913cb0-d9db-4aaa-8686-9256d87f548a" xsi:nil="true"/>
    <UniktID xmlns="35913cb0-d9db-4aaa-8686-9256d87f548a" xsi:nil="true"/>
    <_dlc_ExpireDateSaved xmlns="http://schemas.microsoft.com/sharepoint/v3" xsi:nil="true"/>
    <_dlc_ExpireDate xmlns="http://schemas.microsoft.com/sharepoint/v3" xsi:nil="true"/>
    <LPKCommonDocumentStatus xmlns="35913cb0-d9db-4aaa-8686-9256d87f54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LPB Dokument" ma:contentTypeID="0x010100911461DB7CE08040A3B1147BC53D084B006108F07AFEED334F8F3BAD3F123B360A" ma:contentTypeVersion="6" ma:contentTypeDescription="Opret et nyt dokument." ma:contentTypeScope="" ma:versionID="22146ed4114c7bdf6af5bc7275e00410">
  <xsd:schema xmlns:xsd="http://www.w3.org/2001/XMLSchema" xmlns:xs="http://www.w3.org/2001/XMLSchema" xmlns:p="http://schemas.microsoft.com/office/2006/metadata/properties" xmlns:ns1="http://schemas.microsoft.com/sharepoint/v3" xmlns:ns2="35913cb0-d9db-4aaa-8686-9256d87f548a" targetNamespace="http://schemas.microsoft.com/office/2006/metadata/properties" ma:root="true" ma:fieldsID="ce8548640f3c8e854cead11b61060f3b" ns1:_="" ns2:_="">
    <xsd:import namespace="http://schemas.microsoft.com/sharepoint/v3"/>
    <xsd:import namespace="35913cb0-d9db-4aaa-8686-9256d87f548a"/>
    <xsd:element name="properties">
      <xsd:complexType>
        <xsd:sequence>
          <xsd:element name="documentManagement">
            <xsd:complexType>
              <xsd:all>
                <xsd:element ref="ns2:LPKCommonDocumentStatus" minOccurs="0"/>
                <xsd:element ref="ns2:PhysicalCopy" minOccurs="0"/>
                <xsd:element ref="ns2:UniktID" minOccurs="0"/>
                <xsd:element ref="ns2:LPKScanDate" minOccurs="0"/>
                <xsd:element ref="ns1:FormData" minOccurs="0"/>
                <xsd:element ref="ns2:IndholdPersonData" minOccurs="0"/>
                <xsd:element ref="ns2:expired"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ormData" ma:index="12" nillable="true" ma:displayName="Formulardata" ma:hidden="true" ma:internalName="FormData" ma:readOnly="false">
      <xsd:simpleType>
        <xsd:restriction base="dms:Note"/>
      </xsd:simpleType>
    </xsd:element>
    <xsd:element name="_dlc_ExpireDateSaved" ma:index="15" nillable="true" ma:displayName="Oprindelig udløbsdato" ma:hidden="true" ma:internalName="_dlc_ExpireDateSaved" ma:readOnly="false">
      <xsd:simpleType>
        <xsd:restriction base="dms:DateTime"/>
      </xsd:simpleType>
    </xsd:element>
    <xsd:element name="_dlc_ExpireDate" ma:index="16" nillable="true" ma:displayName="Udløbsdato"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5913cb0-d9db-4aaa-8686-9256d87f548a" elementFormDefault="qualified">
    <xsd:import namespace="http://schemas.microsoft.com/office/2006/documentManagement/types"/>
    <xsd:import namespace="http://schemas.microsoft.com/office/infopath/2007/PartnerControls"/>
    <xsd:element name="LPKCommonDocumentStatus" ma:index="8" nillable="true" ma:displayName="Dokument status" ma:format="Dropdown" ma:internalName="LPKCommonDocumentStatus" ma:readOnly="false">
      <xsd:simpleType>
        <xsd:restriction base="dms:Choice">
          <xsd:enumeration value="Nyt"/>
          <xsd:enumeration value="Åbent"/>
          <xsd:enumeration value="I gang"/>
          <xsd:enumeration value="Lukket"/>
          <xsd:enumeration value="Endeligt"/>
        </xsd:restriction>
      </xsd:simpleType>
    </xsd:element>
    <xsd:element name="PhysicalCopy" ma:index="9" nillable="true" ma:displayName="Ligger fysisk" ma:default="0" ma:internalName="PhysicalCopy" ma:readOnly="false">
      <xsd:simpleType>
        <xsd:restriction base="dms:Boolean"/>
      </xsd:simpleType>
    </xsd:element>
    <xsd:element name="UniktID" ma:index="10" nillable="true" ma:displayName="Unikt ID" ma:internalName="UniktID" ma:readOnly="false">
      <xsd:simpleType>
        <xsd:restriction base="dms:Text"/>
      </xsd:simpleType>
    </xsd:element>
    <xsd:element name="LPKScanDate" ma:index="11" nillable="true" ma:displayName="Skannings dato" ma:format="DateOnly" ma:internalName="LPKScanDate" ma:readOnly="false">
      <xsd:simpleType>
        <xsd:restriction base="dms:DateTime"/>
      </xsd:simpleType>
    </xsd:element>
    <xsd:element name="IndholdPersonData" ma:index="13" nillable="true" ma:displayName="Indeholder persondata" ma:default="0" ma:internalName="IndholdPersonData" ma:readOnly="false">
      <xsd:simpleType>
        <xsd:restriction base="dms:Boolean"/>
      </xsd:simpleType>
    </xsd:element>
    <xsd:element name="expired" ma:index="14" nillable="true" ma:displayName="Slette dato" ma:format="DateOnly" ma:internalName="expired"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aa51529-b7b9-41fe-8046-e9f9a78da264" ContentTypeId="0x010100911461DB7CE08040A3B1147BC53D084B" PreviousValue="false"/>
</file>

<file path=customXml/itemProps1.xml><?xml version="1.0" encoding="utf-8"?>
<ds:datastoreItem xmlns:ds="http://schemas.openxmlformats.org/officeDocument/2006/customXml" ds:itemID="{930BBC87-BBDB-4426-A3E7-195DD84F4621}">
  <ds:schemaRefs>
    <ds:schemaRef ds:uri="http://schemas.microsoft.com/sharepoint/v3/contenttype/forms"/>
  </ds:schemaRefs>
</ds:datastoreItem>
</file>

<file path=customXml/itemProps2.xml><?xml version="1.0" encoding="utf-8"?>
<ds:datastoreItem xmlns:ds="http://schemas.openxmlformats.org/officeDocument/2006/customXml" ds:itemID="{5384A937-E380-4371-9951-68F83BA03CC5}">
  <ds:schemaRefs>
    <ds:schemaRef ds:uri="http://purl.org/dc/elements/1.1/"/>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35913cb0-d9db-4aaa-8686-9256d87f548a"/>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065A343-E930-46F9-8162-FC640EB86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913cb0-d9db-4aaa-8686-9256d87f5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CCFFE3C-727F-42CE-9E1C-BC09D5F6798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LP PowerPoint skabelon</Template>
  <TotalTime>0</TotalTime>
  <Words>1449</Words>
  <Application>Microsoft Office PowerPoint</Application>
  <PresentationFormat>Widescreen</PresentationFormat>
  <Paragraphs>263</Paragraphs>
  <Slides>19</Slides>
  <Notes>10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19</vt:i4>
      </vt:variant>
    </vt:vector>
  </HeadingPairs>
  <TitlesOfParts>
    <vt:vector size="27" baseType="lpstr">
      <vt:lpstr>Arial</vt:lpstr>
      <vt:lpstr>Calibri</vt:lpstr>
      <vt:lpstr>Courier New</vt:lpstr>
      <vt:lpstr>Publik</vt:lpstr>
      <vt:lpstr>Times</vt:lpstr>
      <vt:lpstr>Verdana</vt:lpstr>
      <vt:lpstr>Wingdings</vt:lpstr>
      <vt:lpstr>LP PowerPoint skabelon</vt:lpstr>
      <vt:lpstr>Velkommen </vt:lpstr>
      <vt:lpstr>Erfaring i at rådgive læger</vt:lpstr>
      <vt:lpstr>Program</vt:lpstr>
      <vt:lpstr>Har du den rigtige pensionsordning?</vt:lpstr>
      <vt:lpstr>Ny pensionsordning</vt:lpstr>
      <vt:lpstr>”Vores fællesskab – dit valg”</vt:lpstr>
      <vt:lpstr>Tidssvarende pension til alle medlemmer</vt:lpstr>
      <vt:lpstr>PowerPoint-præsentation</vt:lpstr>
      <vt:lpstr>Dødsfald - inden pension Største beløb af opsparing el. livsforsikring</vt:lpstr>
      <vt:lpstr>Begunstigelse: Friere rammer for at tilgodese efterladte</vt:lpstr>
      <vt:lpstr> Mere i pension</vt:lpstr>
      <vt:lpstr>Mere i pension (lønmodtagere)</vt:lpstr>
      <vt:lpstr>Tips fra Lægernes Pension</vt:lpstr>
      <vt:lpstr>PowerPoint-præsentation</vt:lpstr>
      <vt:lpstr>Bank for læger – ejet af læger</vt:lpstr>
      <vt:lpstr>Attraktive priser til attraktive kunder</vt:lpstr>
      <vt:lpstr>Mød os fysisk eller online</vt:lpstr>
      <vt:lpstr>Skal vi mødes?</vt:lpstr>
      <vt:lpstr>Tak for opmærksomheden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Yngre Læger</dc:title>
  <dc:creator/>
  <cp:lastModifiedBy/>
  <cp:revision>1</cp:revision>
  <dcterms:created xsi:type="dcterms:W3CDTF">2016-05-19T07:50:31Z</dcterms:created>
  <dcterms:modified xsi:type="dcterms:W3CDTF">2024-11-19T12:36:24Z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0x010100911461DB7CE08040A3B1147BC53D084B006108F07AFEED334F8F3BAD3F123B360A</vt:lpwstr>
  </property>
  <property fmtid="{D5CDD505-2E9C-101B-9397-08002B2CF9AE}" pid="4" name="CCMSystem">
    <vt:lpwstr> </vt:lpwstr>
  </property>
  <property fmtid="{D5CDD505-2E9C-101B-9397-08002B2CF9AE}" pid="5" name="_dlc_policyId">
    <vt:lpwstr>0x010100D709E57507634802AFCCD61765732381|2130585662</vt:lpwstr>
  </property>
  <property fmtid="{D5CDD505-2E9C-101B-9397-08002B2CF9AE}" pid="6" name="ItemRetentionFormula">
    <vt:lpwstr>&lt;formula id="Microsoft.Office.RecordsManagement.PolicyFeatures.Expiration.Formula.BuiltIn"&gt;&lt;number&gt;0&lt;/number&gt;&lt;property&gt;expired&lt;/property&gt;&lt;propertyId&gt;c8bbd3c8-93c5-45c4-b340-221e5d3210f9&lt;/propertyId&gt;&lt;period&gt;days&lt;/period&gt;&lt;/formula&gt;</vt:lpwstr>
  </property>
  <property fmtid="{D5CDD505-2E9C-101B-9397-08002B2CF9AE}" pid="7" name="Order">
    <vt:r8>15100</vt:r8>
  </property>
</Properties>
</file>